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4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64" r:id="rId17"/>
    <p:sldId id="266" r:id="rId18"/>
    <p:sldId id="280" r:id="rId19"/>
    <p:sldId id="268" r:id="rId20"/>
    <p:sldId id="269" r:id="rId21"/>
    <p:sldId id="270" r:id="rId22"/>
    <p:sldId id="275" r:id="rId23"/>
    <p:sldId id="276" r:id="rId24"/>
    <p:sldId id="277" r:id="rId25"/>
    <p:sldId id="286" r:id="rId26"/>
    <p:sldId id="287" r:id="rId27"/>
  </p:sldIdLst>
  <p:sldSz cx="13681075" cy="9001125"/>
  <p:notesSz cx="6858000" cy="9144000"/>
  <p:defaultTextStyle>
    <a:defPPr>
      <a:defRPr lang="ko-KR"/>
    </a:defPPr>
    <a:lvl1pPr marL="0" algn="l" defTabSz="125491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27456" algn="l" defTabSz="125491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54911" algn="l" defTabSz="125491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82367" algn="l" defTabSz="125491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509822" algn="l" defTabSz="125491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137278" algn="l" defTabSz="125491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64733" algn="l" defTabSz="125491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92189" algn="l" defTabSz="125491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5019645" algn="l" defTabSz="125491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978" y="168"/>
      </p:cViewPr>
      <p:guideLst>
        <p:guide orient="horz" pos="2835"/>
        <p:guide pos="43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67BEC-E836-47E9-B7E3-51F84820BE71}" type="datetimeFigureOut">
              <a:rPr lang="ko-KR" altLang="en-US" smtClean="0"/>
              <a:t>2023-07-12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23913" y="685800"/>
            <a:ext cx="5210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1A3B5-8340-4C8A-A6AB-0AD8154446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10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4911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27456" algn="l" defTabSz="1254911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54911" algn="l" defTabSz="1254911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82367" algn="l" defTabSz="1254911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09822" algn="l" defTabSz="1254911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37278" algn="l" defTabSz="1254911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764733" algn="l" defTabSz="1254911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392189" algn="l" defTabSz="1254911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19645" algn="l" defTabSz="1254911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23913" y="685800"/>
            <a:ext cx="5210175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1A3B5-8340-4C8A-A6AB-0AD81544468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31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26081" y="2796184"/>
            <a:ext cx="11628914" cy="192940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52162" y="5100640"/>
            <a:ext cx="9576753" cy="23002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2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4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9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03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834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669206" y="379217"/>
            <a:ext cx="4242083" cy="806350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42950" y="379217"/>
            <a:ext cx="12498232" cy="806350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592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420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0711" y="5784057"/>
            <a:ext cx="11628914" cy="1787724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80711" y="3815061"/>
            <a:ext cx="11628914" cy="196899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4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549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23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98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7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47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92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96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50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42950" y="2204444"/>
            <a:ext cx="8370158" cy="6238281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541125" y="2204444"/>
            <a:ext cx="8370158" cy="6238281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90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054" y="360463"/>
            <a:ext cx="12312968" cy="1500188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4060" y="2014838"/>
            <a:ext cx="6044851" cy="83968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456" indent="0">
              <a:buNone/>
              <a:defRPr sz="2800" b="1"/>
            </a:lvl2pPr>
            <a:lvl3pPr marL="1254911" indent="0">
              <a:buNone/>
              <a:defRPr sz="2400" b="1"/>
            </a:lvl3pPr>
            <a:lvl4pPr marL="1882367" indent="0">
              <a:buNone/>
              <a:defRPr sz="2200" b="1"/>
            </a:lvl4pPr>
            <a:lvl5pPr marL="2509822" indent="0">
              <a:buNone/>
              <a:defRPr sz="2200" b="1"/>
            </a:lvl5pPr>
            <a:lvl6pPr marL="3137278" indent="0">
              <a:buNone/>
              <a:defRPr sz="2200" b="1"/>
            </a:lvl6pPr>
            <a:lvl7pPr marL="3764733" indent="0">
              <a:buNone/>
              <a:defRPr sz="2200" b="1"/>
            </a:lvl7pPr>
            <a:lvl8pPr marL="4392189" indent="0">
              <a:buNone/>
              <a:defRPr sz="2200" b="1"/>
            </a:lvl8pPr>
            <a:lvl9pPr marL="5019645" indent="0">
              <a:buNone/>
              <a:defRPr sz="2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4060" y="2854524"/>
            <a:ext cx="6044851" cy="518606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949805" y="2014838"/>
            <a:ext cx="6047225" cy="83968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456" indent="0">
              <a:buNone/>
              <a:defRPr sz="2800" b="1"/>
            </a:lvl2pPr>
            <a:lvl3pPr marL="1254911" indent="0">
              <a:buNone/>
              <a:defRPr sz="2400" b="1"/>
            </a:lvl3pPr>
            <a:lvl4pPr marL="1882367" indent="0">
              <a:buNone/>
              <a:defRPr sz="2200" b="1"/>
            </a:lvl4pPr>
            <a:lvl5pPr marL="2509822" indent="0">
              <a:buNone/>
              <a:defRPr sz="2200" b="1"/>
            </a:lvl5pPr>
            <a:lvl6pPr marL="3137278" indent="0">
              <a:buNone/>
              <a:defRPr sz="2200" b="1"/>
            </a:lvl6pPr>
            <a:lvl7pPr marL="3764733" indent="0">
              <a:buNone/>
              <a:defRPr sz="2200" b="1"/>
            </a:lvl7pPr>
            <a:lvl8pPr marL="4392189" indent="0">
              <a:buNone/>
              <a:defRPr sz="2200" b="1"/>
            </a:lvl8pPr>
            <a:lvl9pPr marL="5019645" indent="0">
              <a:buNone/>
              <a:defRPr sz="2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949805" y="2854524"/>
            <a:ext cx="6047225" cy="518606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80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790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235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063" y="358381"/>
            <a:ext cx="4500979" cy="152519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48921" y="358383"/>
            <a:ext cx="7648100" cy="7682211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4063" y="1883570"/>
            <a:ext cx="4500979" cy="6157020"/>
          </a:xfrm>
        </p:spPr>
        <p:txBody>
          <a:bodyPr/>
          <a:lstStyle>
            <a:lvl1pPr marL="0" indent="0">
              <a:buNone/>
              <a:defRPr sz="1900"/>
            </a:lvl1pPr>
            <a:lvl2pPr marL="627456" indent="0">
              <a:buNone/>
              <a:defRPr sz="1700"/>
            </a:lvl2pPr>
            <a:lvl3pPr marL="1254911" indent="0">
              <a:buNone/>
              <a:defRPr sz="1300"/>
            </a:lvl3pPr>
            <a:lvl4pPr marL="1882367" indent="0">
              <a:buNone/>
              <a:defRPr sz="1200"/>
            </a:lvl4pPr>
            <a:lvl5pPr marL="2509822" indent="0">
              <a:buNone/>
              <a:defRPr sz="1200"/>
            </a:lvl5pPr>
            <a:lvl6pPr marL="3137278" indent="0">
              <a:buNone/>
              <a:defRPr sz="1200"/>
            </a:lvl6pPr>
            <a:lvl7pPr marL="3764733" indent="0">
              <a:buNone/>
              <a:defRPr sz="1200"/>
            </a:lvl7pPr>
            <a:lvl8pPr marL="4392189" indent="0">
              <a:buNone/>
              <a:defRPr sz="1200"/>
            </a:lvl8pPr>
            <a:lvl9pPr marL="5019645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80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1594" y="6300789"/>
            <a:ext cx="8208645" cy="74384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681594" y="804269"/>
            <a:ext cx="8208645" cy="5400675"/>
          </a:xfrm>
        </p:spPr>
        <p:txBody>
          <a:bodyPr/>
          <a:lstStyle>
            <a:lvl1pPr marL="0" indent="0">
              <a:buNone/>
              <a:defRPr sz="4400"/>
            </a:lvl1pPr>
            <a:lvl2pPr marL="627456" indent="0">
              <a:buNone/>
              <a:defRPr sz="3900"/>
            </a:lvl2pPr>
            <a:lvl3pPr marL="1254911" indent="0">
              <a:buNone/>
              <a:defRPr sz="3300"/>
            </a:lvl3pPr>
            <a:lvl4pPr marL="1882367" indent="0">
              <a:buNone/>
              <a:defRPr sz="2800"/>
            </a:lvl4pPr>
            <a:lvl5pPr marL="2509822" indent="0">
              <a:buNone/>
              <a:defRPr sz="2800"/>
            </a:lvl5pPr>
            <a:lvl6pPr marL="3137278" indent="0">
              <a:buNone/>
              <a:defRPr sz="2800"/>
            </a:lvl6pPr>
            <a:lvl7pPr marL="3764733" indent="0">
              <a:buNone/>
              <a:defRPr sz="2800"/>
            </a:lvl7pPr>
            <a:lvl8pPr marL="4392189" indent="0">
              <a:buNone/>
              <a:defRPr sz="2800"/>
            </a:lvl8pPr>
            <a:lvl9pPr marL="5019645" indent="0">
              <a:buNone/>
              <a:defRPr sz="28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681594" y="7044634"/>
            <a:ext cx="8208645" cy="1056381"/>
          </a:xfrm>
        </p:spPr>
        <p:txBody>
          <a:bodyPr/>
          <a:lstStyle>
            <a:lvl1pPr marL="0" indent="0">
              <a:buNone/>
              <a:defRPr sz="1900"/>
            </a:lvl1pPr>
            <a:lvl2pPr marL="627456" indent="0">
              <a:buNone/>
              <a:defRPr sz="1700"/>
            </a:lvl2pPr>
            <a:lvl3pPr marL="1254911" indent="0">
              <a:buNone/>
              <a:defRPr sz="1300"/>
            </a:lvl3pPr>
            <a:lvl4pPr marL="1882367" indent="0">
              <a:buNone/>
              <a:defRPr sz="1200"/>
            </a:lvl4pPr>
            <a:lvl5pPr marL="2509822" indent="0">
              <a:buNone/>
              <a:defRPr sz="1200"/>
            </a:lvl5pPr>
            <a:lvl6pPr marL="3137278" indent="0">
              <a:buNone/>
              <a:defRPr sz="1200"/>
            </a:lvl6pPr>
            <a:lvl7pPr marL="3764733" indent="0">
              <a:buNone/>
              <a:defRPr sz="1200"/>
            </a:lvl7pPr>
            <a:lvl8pPr marL="4392189" indent="0">
              <a:buNone/>
              <a:defRPr sz="1200"/>
            </a:lvl8pPr>
            <a:lvl9pPr marL="5019645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660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4054" y="360463"/>
            <a:ext cx="12312968" cy="1500188"/>
          </a:xfrm>
          <a:prstGeom prst="rect">
            <a:avLst/>
          </a:prstGeom>
        </p:spPr>
        <p:txBody>
          <a:bodyPr vert="horz" lIns="125491" tIns="62746" rIns="125491" bIns="62746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4054" y="2100265"/>
            <a:ext cx="12312968" cy="5940326"/>
          </a:xfrm>
          <a:prstGeom prst="rect">
            <a:avLst/>
          </a:prstGeom>
        </p:spPr>
        <p:txBody>
          <a:bodyPr vert="horz" lIns="125491" tIns="62746" rIns="125491" bIns="6274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4061" y="8342710"/>
            <a:ext cx="3192251" cy="479226"/>
          </a:xfrm>
          <a:prstGeom prst="rect">
            <a:avLst/>
          </a:prstGeom>
        </p:spPr>
        <p:txBody>
          <a:bodyPr vert="horz" lIns="125491" tIns="62746" rIns="125491" bIns="62746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3B179-BAE6-4540-96DD-0E5BA8393B25}" type="datetimeFigureOut">
              <a:rPr lang="ko-KR" altLang="en-US" smtClean="0"/>
              <a:t>2023-07-12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74368" y="8342710"/>
            <a:ext cx="4332341" cy="479226"/>
          </a:xfrm>
          <a:prstGeom prst="rect">
            <a:avLst/>
          </a:prstGeom>
        </p:spPr>
        <p:txBody>
          <a:bodyPr vert="horz" lIns="125491" tIns="62746" rIns="125491" bIns="62746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804778" y="8342710"/>
            <a:ext cx="3192251" cy="479226"/>
          </a:xfrm>
          <a:prstGeom prst="rect">
            <a:avLst/>
          </a:prstGeom>
        </p:spPr>
        <p:txBody>
          <a:bodyPr vert="horz" lIns="125491" tIns="62746" rIns="125491" bIns="62746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7A77F-E24D-4B11-A475-F679302F36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969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254911" rtl="0" eaLnBrk="1" latinLnBrk="1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592" indent="-470592" algn="l" defTabSz="1254911" rtl="0" eaLnBrk="1" latinLnBrk="1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9616" indent="-392160" algn="l" defTabSz="1254911" rtl="0" eaLnBrk="1" latinLnBrk="1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68639" indent="-313728" algn="l" defTabSz="1254911" rtl="0" eaLnBrk="1" latinLnBrk="1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6095" indent="-313728" algn="l" defTabSz="1254911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3551" indent="-313728" algn="l" defTabSz="1254911" rtl="0" eaLnBrk="1" latinLnBrk="1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51006" indent="-313728" algn="l" defTabSz="1254911" rtl="0" eaLnBrk="1" latinLnBrk="1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078462" indent="-313728" algn="l" defTabSz="1254911" rtl="0" eaLnBrk="1" latinLnBrk="1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05917" indent="-313728" algn="l" defTabSz="1254911" rtl="0" eaLnBrk="1" latinLnBrk="1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33373" indent="-313728" algn="l" defTabSz="1254911" rtl="0" eaLnBrk="1" latinLnBrk="1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5491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456" algn="l" defTabSz="125491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911" algn="l" defTabSz="125491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2367" algn="l" defTabSz="125491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9822" algn="l" defTabSz="125491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37278" algn="l" defTabSz="125491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64733" algn="l" defTabSz="125491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189" algn="l" defTabSz="125491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19645" algn="l" defTabSz="125491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rankup.rankup.co.kr/ma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ankup.co.kr/etc/hosting.html" TargetMode="External"/><Relationship Id="rId2" Type="http://schemas.openxmlformats.org/officeDocument/2006/relationships/hyperlink" Target="https://rankup.co.kr/domain/domain_regis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ankup.co.kr/etc/secure_ssl.html" TargetMode="External"/><Relationship Id="rId5" Type="http://schemas.openxmlformats.org/officeDocument/2006/relationships/hyperlink" Target="https://rankup.co.kr/pay/paygate.html" TargetMode="External"/><Relationship Id="rId4" Type="http://schemas.openxmlformats.org/officeDocument/2006/relationships/hyperlink" Target="https://rankup.co.kr/sms/index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hyperlink" Target="https://rankup.co.kr/rankup_solution_common_manual_v0.3.2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ettyimagesbank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rankup.rankup.co.k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746" y="7720675"/>
            <a:ext cx="11525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9008" y="8154386"/>
            <a:ext cx="64091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ko-KR" altLang="en-US" sz="1050" dirty="0">
                <a:latin typeface="+mj-ea"/>
                <a:ea typeface="+mj-ea"/>
              </a:rPr>
              <a:t>서울시 서초구 강남대로 </a:t>
            </a:r>
            <a:r>
              <a:rPr lang="en-US" altLang="ko-KR" sz="1050" dirty="0">
                <a:latin typeface="+mj-ea"/>
                <a:ea typeface="+mj-ea"/>
              </a:rPr>
              <a:t>373 </a:t>
            </a:r>
            <a:r>
              <a:rPr lang="ko-KR" altLang="en-US" sz="1050" dirty="0" err="1">
                <a:latin typeface="+mj-ea"/>
                <a:ea typeface="+mj-ea"/>
              </a:rPr>
              <a:t>홍우빌딩</a:t>
            </a:r>
            <a:r>
              <a:rPr lang="ko-KR" altLang="en-US" sz="1050" dirty="0">
                <a:latin typeface="+mj-ea"/>
                <a:ea typeface="+mj-ea"/>
              </a:rPr>
              <a:t> </a:t>
            </a:r>
            <a:r>
              <a:rPr lang="en-US" altLang="ko-KR" sz="1050" dirty="0">
                <a:latin typeface="+mj-ea"/>
                <a:ea typeface="+mj-ea"/>
              </a:rPr>
              <a:t>12</a:t>
            </a:r>
            <a:r>
              <a:rPr lang="ko-KR" altLang="en-US" sz="1050" dirty="0">
                <a:latin typeface="+mj-ea"/>
                <a:ea typeface="+mj-ea"/>
              </a:rPr>
              <a:t>층 </a:t>
            </a:r>
            <a:r>
              <a:rPr lang="en-US" altLang="ko-KR" sz="1050" dirty="0">
                <a:latin typeface="+mj-ea"/>
                <a:ea typeface="+mj-ea"/>
              </a:rPr>
              <a:t>101</a:t>
            </a:r>
            <a:r>
              <a:rPr lang="ko-KR" altLang="en-US" sz="1050" dirty="0" smtClean="0">
                <a:latin typeface="+mj-ea"/>
                <a:ea typeface="+mj-ea"/>
              </a:rPr>
              <a:t>호</a:t>
            </a:r>
            <a:endParaRPr lang="en-US" altLang="ko-KR" sz="1050" dirty="0" smtClean="0">
              <a:latin typeface="+mj-ea"/>
              <a:ea typeface="+mj-ea"/>
            </a:endParaRPr>
          </a:p>
          <a:p>
            <a:pPr algn="r">
              <a:lnSpc>
                <a:spcPct val="200000"/>
              </a:lnSpc>
            </a:pPr>
            <a:r>
              <a:rPr lang="en-US" altLang="ko-KR" sz="1050" dirty="0" smtClean="0">
                <a:latin typeface="+mj-ea"/>
                <a:ea typeface="+mj-ea"/>
              </a:rPr>
              <a:t>Tel 1544-6862 Fax 02-6280-6862 </a:t>
            </a:r>
            <a:r>
              <a:rPr lang="en-US" altLang="ko-KR" sz="1200" b="1" dirty="0" smtClean="0">
                <a:latin typeface="+mj-ea"/>
                <a:ea typeface="+mj-ea"/>
              </a:rPr>
              <a:t>http://www.rankup.co.kr</a:t>
            </a:r>
            <a:endParaRPr lang="ko-KR" altLang="en-US" sz="1200" b="1" dirty="0">
              <a:latin typeface="+mj-ea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248111" y="8311739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31825" y="1725130"/>
            <a:ext cx="6912768" cy="5669471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800" b="1" spc="-300" dirty="0" smtClean="0">
                <a:solidFill>
                  <a:schemeClr val="bg1"/>
                </a:solidFill>
                <a:latin typeface="+mj-ea"/>
                <a:ea typeface="+mj-ea"/>
              </a:rPr>
              <a:t>홈페이지 제작 신청서</a:t>
            </a:r>
            <a:endParaRPr lang="ko-KR" altLang="en-US" sz="3200" b="1" spc="-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0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765" y="344150"/>
            <a:ext cx="260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7490419" y="4159988"/>
            <a:ext cx="68389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b="1" dirty="0" smtClean="0"/>
              <a:t>※ </a:t>
            </a:r>
            <a:r>
              <a:rPr lang="ko-KR" altLang="en-US" sz="1200" b="1" dirty="0" smtClean="0"/>
              <a:t>본 홈페이지 제작 신청서는 랭크업의 업종별 홈페이지 타입에 맞게 구성된 것입니다</a:t>
            </a:r>
            <a:r>
              <a:rPr lang="en-US" altLang="ko-KR" sz="1200" b="1" dirty="0" smtClean="0"/>
              <a:t>.</a:t>
            </a:r>
          </a:p>
          <a:p>
            <a:endParaRPr lang="en-US" altLang="ko-KR" sz="1200" b="1" dirty="0"/>
          </a:p>
          <a:p>
            <a:r>
              <a:rPr lang="en-US" altLang="ko-KR" sz="1200" b="1" dirty="0" smtClean="0"/>
              <a:t>※ </a:t>
            </a:r>
            <a:r>
              <a:rPr lang="ko-KR" altLang="en-US" sz="1200" b="1" dirty="0" smtClean="0"/>
              <a:t>본 신청서를 작성하신 후 랭크업 고객지원센터로 보내 주시기 바랍니다</a:t>
            </a:r>
            <a:r>
              <a:rPr lang="en-US" altLang="ko-KR" sz="1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0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메인 페이지 수정영역 </a:t>
            </a:r>
            <a:r>
              <a:rPr lang="en-US" altLang="ko-KR" b="1" dirty="0" smtClean="0">
                <a:latin typeface="+mj-ea"/>
                <a:ea typeface="+mj-ea"/>
              </a:rPr>
              <a:t>3. </a:t>
            </a:r>
            <a:r>
              <a:rPr lang="ko-KR" altLang="en-US" b="1" dirty="0" smtClean="0">
                <a:latin typeface="+mj-ea"/>
                <a:ea typeface="+mj-ea"/>
              </a:rPr>
              <a:t>중앙이미지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68727"/>
              </p:ext>
            </p:extLst>
          </p:nvPr>
        </p:nvGraphicFramePr>
        <p:xfrm>
          <a:off x="287809" y="5652690"/>
          <a:ext cx="12989805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31683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중앙이미지</a:t>
                      </a:r>
                      <a:endParaRPr lang="en-US" altLang="ko-KR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첨부한 이미지의 파일명을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(EX :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사진폴더파일 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회사소개사진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(3),JPG)</a:t>
                      </a: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중앙이미지에 들어가 문구를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링크될 부분이 있다면 남겨주세요</a:t>
                      </a:r>
                      <a:endParaRPr lang="ko-KR" altLang="ko-KR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87809" y="5076626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중앙</a:t>
            </a:r>
            <a:r>
              <a:rPr lang="ko-KR" altLang="ko-KR" dirty="0" smtClean="0"/>
              <a:t>이미지</a:t>
            </a:r>
            <a:r>
              <a:rPr lang="en-US" altLang="ko-KR" dirty="0" smtClean="0"/>
              <a:t> </a:t>
            </a:r>
            <a:r>
              <a:rPr lang="en-US" altLang="ko-KR" dirty="0"/>
              <a:t>1</a:t>
            </a:r>
            <a:endParaRPr lang="ko-KR" altLang="ko-KR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87295"/>
              </p:ext>
            </p:extLst>
          </p:nvPr>
        </p:nvGraphicFramePr>
        <p:xfrm>
          <a:off x="287809" y="1548234"/>
          <a:ext cx="12989805" cy="338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338437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중앙이미지</a:t>
                      </a:r>
                      <a:endParaRPr lang="en-US" altLang="ko-KR" sz="1200" b="1" kern="100" dirty="0" smtClean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첨부한 이미지의 파일명을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marL="0" marR="0" indent="0" algn="ctr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(EX :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사진폴더파일 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회사소개사진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(3),JPG)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중앙이미지에 들어가 문구를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링크될 부분이 있다면 남겨주세요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287809" y="972170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중앙</a:t>
            </a:r>
            <a:r>
              <a:rPr lang="ko-KR" altLang="ko-KR" dirty="0" smtClean="0"/>
              <a:t>이미지</a:t>
            </a:r>
            <a:r>
              <a:rPr lang="en-US" altLang="ko-KR" dirty="0" smtClean="0"/>
              <a:t> </a:t>
            </a:r>
            <a:r>
              <a:rPr lang="en-US" altLang="ko-KR" dirty="0"/>
              <a:t>1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2523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메</a:t>
            </a:r>
            <a:r>
              <a:rPr lang="ko-KR" altLang="en-US" b="1" dirty="0">
                <a:latin typeface="+mj-ea"/>
                <a:ea typeface="+mj-ea"/>
              </a:rPr>
              <a:t>인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 smtClean="0">
                <a:latin typeface="+mj-ea"/>
                <a:ea typeface="+mj-ea"/>
              </a:rPr>
              <a:t>4. </a:t>
            </a:r>
            <a:r>
              <a:rPr lang="ko-KR" altLang="en-US" b="1" dirty="0" err="1" smtClean="0">
                <a:latin typeface="+mj-ea"/>
                <a:ea typeface="+mj-ea"/>
              </a:rPr>
              <a:t>메인배너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7809" y="7596906"/>
            <a:ext cx="683895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ko-KR" sz="1600" b="1" dirty="0"/>
              <a:t>※ </a:t>
            </a:r>
            <a:r>
              <a:rPr lang="ko-KR" altLang="en-US" sz="1600" b="1" dirty="0" err="1" smtClean="0"/>
              <a:t>메인배너</a:t>
            </a:r>
            <a:endParaRPr lang="en-US" altLang="ko-KR" sz="1600" b="1" dirty="0" smtClean="0"/>
          </a:p>
          <a:p>
            <a:endParaRPr lang="ko-KR" altLang="ko-KR" sz="1100" dirty="0"/>
          </a:p>
          <a:p>
            <a:r>
              <a:rPr lang="en-US" altLang="ko-KR" sz="1100" dirty="0"/>
              <a:t>- </a:t>
            </a:r>
            <a:r>
              <a:rPr lang="ko-KR" altLang="en-US" sz="1100" dirty="0" err="1" smtClean="0"/>
              <a:t>메인배너에</a:t>
            </a:r>
            <a:r>
              <a:rPr lang="ko-KR" altLang="en-US" sz="1100" dirty="0" smtClean="0"/>
              <a:t> </a:t>
            </a:r>
            <a:r>
              <a:rPr lang="ko-KR" altLang="en-US" sz="1100" dirty="0"/>
              <a:t>원하시는 이미지가 있으시면 문구를 지정해주신 뒤 해당이미지를 보내주시면 됩니다</a:t>
            </a:r>
            <a:r>
              <a:rPr lang="en-US" altLang="ko-KR" sz="1100" dirty="0"/>
              <a:t>.</a:t>
            </a:r>
          </a:p>
          <a:p>
            <a:endParaRPr lang="en-US" altLang="ko-KR" sz="1100" dirty="0"/>
          </a:p>
          <a:p>
            <a:r>
              <a:rPr lang="en-US" altLang="ko-KR" sz="1100" dirty="0"/>
              <a:t>- </a:t>
            </a:r>
            <a:r>
              <a:rPr lang="ko-KR" altLang="en-US" sz="1100" dirty="0"/>
              <a:t>정해진 이미지가 없으신 경우에는 문구를 지정해주신 뒤 원하시는 느낌 등을 적어주시기 바랍니다</a:t>
            </a:r>
            <a:r>
              <a:rPr lang="en-US" altLang="ko-KR" sz="1100" dirty="0" smtClean="0"/>
              <a:t>.</a:t>
            </a:r>
            <a:endParaRPr lang="ko-KR" altLang="ko-KR" sz="1100" dirty="0"/>
          </a:p>
        </p:txBody>
      </p:sp>
      <p:pic>
        <p:nvPicPr>
          <p:cNvPr id="7" name="Picture 2" descr="C:\Users\pc\Desktop\디자인작업신청서_수정이미지\메인페이지수정영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64425"/>
            <a:ext cx="9696447" cy="631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메인 페이지 수정영역 </a:t>
            </a:r>
            <a:r>
              <a:rPr lang="en-US" altLang="ko-KR" b="1" dirty="0" smtClean="0">
                <a:latin typeface="+mj-ea"/>
                <a:ea typeface="+mj-ea"/>
              </a:rPr>
              <a:t>3. </a:t>
            </a:r>
            <a:r>
              <a:rPr lang="ko-KR" altLang="en-US" b="1" dirty="0" err="1" smtClean="0">
                <a:latin typeface="+mj-ea"/>
                <a:ea typeface="+mj-ea"/>
              </a:rPr>
              <a:t>메인배너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83243"/>
              </p:ext>
            </p:extLst>
          </p:nvPr>
        </p:nvGraphicFramePr>
        <p:xfrm>
          <a:off x="287808" y="1548234"/>
          <a:ext cx="12989805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374441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</a:t>
                      </a:r>
                      <a:r>
                        <a:rPr lang="ko-KR" alt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파일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회사제품</a:t>
                      </a:r>
                      <a:r>
                        <a:rPr lang="ko-KR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(1),JPG</a:t>
                      </a:r>
                      <a:r>
                        <a:rPr lang="en-US" sz="13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en-US" sz="13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사용해주세요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인사말</a:t>
                      </a:r>
                      <a:endParaRPr lang="ko-KR" altLang="ko-K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늘 발전하는 기업 </a:t>
                      </a:r>
                      <a:r>
                        <a:rPr lang="ko-KR" altLang="en-US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랭크업이</a:t>
                      </a:r>
                      <a:r>
                        <a:rPr lang="ko-KR" alt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될 것을 고객 분들께 약속합니다</a:t>
                      </a: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endParaRPr lang="ko-KR" altLang="ko-KR" sz="13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링크</a:t>
                      </a: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CEO</a:t>
                      </a:r>
                      <a:r>
                        <a:rPr lang="ko-KR" alt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인사말</a:t>
                      </a:r>
                      <a:r>
                        <a:rPr lang="ko-KR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메뉴</a:t>
                      </a:r>
                      <a:r>
                        <a:rPr lang="ko-KR" alt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로</a:t>
                      </a:r>
                      <a:r>
                        <a:rPr lang="ko-KR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연결</a:t>
                      </a:r>
                      <a:r>
                        <a:rPr lang="ko-KR" alt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되게 설정해주세요</a:t>
                      </a: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sz="13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87809" y="97217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SAMPLE</a:t>
            </a:r>
            <a:endParaRPr lang="ko-KR" altLang="ko-KR" dirty="0">
              <a:solidFill>
                <a:srgbClr val="FF0000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45348"/>
              </p:ext>
            </p:extLst>
          </p:nvPr>
        </p:nvGraphicFramePr>
        <p:xfrm>
          <a:off x="287809" y="6012730"/>
          <a:ext cx="12989805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280831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1F66A1"/>
                          </a:solidFill>
                          <a:effectLst/>
                        </a:rPr>
                        <a:t> </a:t>
                      </a:r>
                      <a:r>
                        <a:rPr lang="en-US" altLang="ko-KR" sz="1400" b="1" kern="100" dirty="0" smtClean="0">
                          <a:solidFill>
                            <a:srgbClr val="1F66A1"/>
                          </a:solidFill>
                          <a:effectLst/>
                        </a:rPr>
                        <a:t>※ </a:t>
                      </a:r>
                      <a:r>
                        <a:rPr lang="ko-KR" altLang="en-US" sz="1400" b="1" kern="100" dirty="0" smtClean="0">
                          <a:solidFill>
                            <a:srgbClr val="1F66A1"/>
                          </a:solidFill>
                          <a:effectLst/>
                        </a:rPr>
                        <a:t>참조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altLang="en-US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메인배너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이미지의 경우 별도 압축하여 첨부 부탁 드리며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압축하여 보내주신 이미지파일명을 입력해주시기 바랍니다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 (EX :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사진폴더파일 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회사제품사진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(1),JPG)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정해진 이미지가 없으신 경우에는 문구를 지정해주신 뒤 원하시는 느낌 등을 적어주시기 바랍니다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altLang="en-US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altLang="ko-KR" sz="1200" b="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en-US" sz="1200" b="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이미지에 링크 설정 및 연결하실 메뉴가 있는 경우 남겨주시기 바랍니다</a:t>
                      </a:r>
                      <a:r>
                        <a:rPr lang="en-US" altLang="ko-KR" sz="1200" b="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메인배너에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들어가 문구를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링크될 부분이 있다면 남겨주세요</a:t>
                      </a:r>
                      <a:endParaRPr lang="ko-KR" altLang="ko-KR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87809" y="5436666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메인배너</a:t>
            </a:r>
            <a:r>
              <a:rPr lang="en-US" altLang="ko-KR" dirty="0" smtClean="0"/>
              <a:t> </a:t>
            </a:r>
            <a:r>
              <a:rPr lang="en-US" altLang="ko-KR" dirty="0"/>
              <a:t>1</a:t>
            </a:r>
            <a:endParaRPr lang="ko-KR" altLang="ko-KR" dirty="0"/>
          </a:p>
        </p:txBody>
      </p:sp>
      <p:pic>
        <p:nvPicPr>
          <p:cNvPr id="5122" name="Picture 2" descr="C:\Users\pc\Desktop\디자인작업신청서_수정이미지\메인배너수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77" y="1943276"/>
            <a:ext cx="60293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메인 페이지 수정영역 </a:t>
            </a:r>
            <a:r>
              <a:rPr lang="en-US" altLang="ko-KR" b="1" dirty="0" smtClean="0">
                <a:latin typeface="+mj-ea"/>
                <a:ea typeface="+mj-ea"/>
              </a:rPr>
              <a:t>3. </a:t>
            </a:r>
            <a:r>
              <a:rPr lang="ko-KR" altLang="en-US" b="1" dirty="0" err="1" smtClean="0">
                <a:latin typeface="+mj-ea"/>
                <a:ea typeface="+mj-ea"/>
              </a:rPr>
              <a:t>메인배너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38496"/>
              </p:ext>
            </p:extLst>
          </p:nvPr>
        </p:nvGraphicFramePr>
        <p:xfrm>
          <a:off x="287809" y="5724698"/>
          <a:ext cx="12989805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3096344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배너 이미지</a:t>
                      </a:r>
                      <a:endParaRPr lang="en-US" altLang="ko-KR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첨부한 이미지의 파일명을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(EX :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사진폴더파일 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회사소개사진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(3),JPG)</a:t>
                      </a: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메인배너에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들어가 문구를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링크될 부분이 있다면 남겨주세요</a:t>
                      </a:r>
                      <a:endParaRPr lang="ko-KR" altLang="ko-KR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87809" y="5148634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메인배너</a:t>
            </a:r>
            <a:r>
              <a:rPr lang="en-US" altLang="ko-KR" dirty="0" smtClean="0"/>
              <a:t> </a:t>
            </a:r>
            <a:r>
              <a:rPr lang="en-US" altLang="ko-KR" dirty="0"/>
              <a:t>1</a:t>
            </a:r>
            <a:endParaRPr lang="ko-KR" altLang="ko-KR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830716"/>
              </p:ext>
            </p:extLst>
          </p:nvPr>
        </p:nvGraphicFramePr>
        <p:xfrm>
          <a:off x="287809" y="1692250"/>
          <a:ext cx="12989805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324036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배너 이미지</a:t>
                      </a:r>
                      <a:endParaRPr lang="en-US" altLang="ko-KR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첨부한 이미지의 파일명을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(EX :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사진폴더파일 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회사소개사진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(3),JPG)</a:t>
                      </a: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메인배너에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들어가 문구를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링크될 부분이 있다면 남겨주세요</a:t>
                      </a:r>
                      <a:endParaRPr lang="ko-KR" altLang="ko-KR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287809" y="1116186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메인배</a:t>
            </a:r>
            <a:r>
              <a:rPr lang="ko-KR" altLang="en-US" dirty="0" err="1"/>
              <a:t>너</a:t>
            </a:r>
            <a:r>
              <a:rPr lang="en-US" altLang="ko-KR" dirty="0" smtClean="0"/>
              <a:t> </a:t>
            </a:r>
            <a:r>
              <a:rPr lang="en-US" altLang="ko-KR" dirty="0"/>
              <a:t>1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8626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메인 페이지 수정영역 </a:t>
            </a:r>
            <a:r>
              <a:rPr lang="en-US" altLang="ko-KR" b="1" dirty="0" smtClean="0">
                <a:latin typeface="+mj-ea"/>
                <a:ea typeface="+mj-ea"/>
              </a:rPr>
              <a:t>3. </a:t>
            </a:r>
            <a:r>
              <a:rPr lang="ko-KR" altLang="en-US" b="1" dirty="0" err="1" smtClean="0">
                <a:latin typeface="+mj-ea"/>
                <a:ea typeface="+mj-ea"/>
              </a:rPr>
              <a:t>메인배너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61982"/>
              </p:ext>
            </p:extLst>
          </p:nvPr>
        </p:nvGraphicFramePr>
        <p:xfrm>
          <a:off x="287809" y="5724698"/>
          <a:ext cx="12989805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3096344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배너 이미지</a:t>
                      </a:r>
                      <a:endParaRPr lang="en-US" altLang="ko-KR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첨부한 이미지의 파일명을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(EX :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사진폴더파일 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회사소개사진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(3),JPG)</a:t>
                      </a: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메인배너에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들어가 문구를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링크될 부분이 있다면 남겨주세요</a:t>
                      </a:r>
                      <a:endParaRPr lang="ko-KR" altLang="ko-KR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87809" y="5148634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메인배너</a:t>
            </a:r>
            <a:r>
              <a:rPr lang="en-US" altLang="ko-KR" dirty="0" smtClean="0"/>
              <a:t> </a:t>
            </a:r>
            <a:r>
              <a:rPr lang="en-US" altLang="ko-KR" dirty="0"/>
              <a:t>1</a:t>
            </a:r>
            <a:endParaRPr lang="ko-KR" altLang="ko-KR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402849"/>
              </p:ext>
            </p:extLst>
          </p:nvPr>
        </p:nvGraphicFramePr>
        <p:xfrm>
          <a:off x="287809" y="1692250"/>
          <a:ext cx="12989805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324036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배너 이미지</a:t>
                      </a:r>
                      <a:endParaRPr lang="en-US" altLang="ko-KR" sz="1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첨부한 이미지의 파일명을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(EX :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사진폴더파일 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회사소개사진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(3),JPG)</a:t>
                      </a: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메인배너에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들어가 문구를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링크될 부분이 있다면 남겨주세요</a:t>
                      </a:r>
                      <a:endParaRPr lang="ko-KR" altLang="ko-KR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287809" y="1116186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메인배</a:t>
            </a:r>
            <a:r>
              <a:rPr lang="ko-KR" altLang="en-US" dirty="0" err="1"/>
              <a:t>너</a:t>
            </a:r>
            <a:r>
              <a:rPr lang="en-US" altLang="ko-KR" dirty="0" smtClean="0"/>
              <a:t> </a:t>
            </a:r>
            <a:r>
              <a:rPr lang="en-US" altLang="ko-KR" dirty="0"/>
              <a:t>1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5223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메</a:t>
            </a:r>
            <a:r>
              <a:rPr lang="ko-KR" altLang="en-US" b="1" dirty="0">
                <a:latin typeface="+mj-ea"/>
                <a:ea typeface="+mj-ea"/>
              </a:rPr>
              <a:t>인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>
                <a:latin typeface="+mj-ea"/>
                <a:ea typeface="+mj-ea"/>
              </a:rPr>
              <a:t>5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하단카피라이트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96595"/>
              </p:ext>
            </p:extLst>
          </p:nvPr>
        </p:nvGraphicFramePr>
        <p:xfrm>
          <a:off x="287809" y="1980282"/>
          <a:ext cx="13108194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11163978"/>
              </a:tblGrid>
              <a:tr h="3822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solidFill>
                            <a:schemeClr val="tx1"/>
                          </a:solidFill>
                          <a:effectLst/>
                        </a:rPr>
                        <a:t>상호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3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solidFill>
                            <a:schemeClr val="tx1"/>
                          </a:solidFill>
                          <a:effectLst/>
                        </a:rPr>
                        <a:t>대표자명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2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solidFill>
                            <a:schemeClr val="tx1"/>
                          </a:solidFill>
                          <a:effectLst/>
                        </a:rPr>
                        <a:t>설립일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2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solidFill>
                            <a:schemeClr val="tx1"/>
                          </a:solidFill>
                          <a:effectLst/>
                        </a:rPr>
                        <a:t>주소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2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solidFill>
                            <a:schemeClr val="tx1"/>
                          </a:solidFill>
                          <a:effectLst/>
                        </a:rPr>
                        <a:t>사업자번호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3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solidFill>
                            <a:schemeClr val="tx1"/>
                          </a:solidFill>
                          <a:effectLst/>
                        </a:rPr>
                        <a:t>전화번호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2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solidFill>
                            <a:schemeClr val="tx1"/>
                          </a:solidFill>
                          <a:effectLst/>
                        </a:rPr>
                        <a:t>팩스번호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26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 err="1">
                          <a:solidFill>
                            <a:schemeClr val="tx1"/>
                          </a:solidFill>
                          <a:effectLst/>
                        </a:rPr>
                        <a:t>이메일</a:t>
                      </a:r>
                      <a:r>
                        <a:rPr lang="ko-KR" sz="1200" kern="100" dirty="0">
                          <a:solidFill>
                            <a:schemeClr val="tx1"/>
                          </a:solidFill>
                          <a:effectLst/>
                        </a:rPr>
                        <a:t> 주소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87809" y="1116186"/>
            <a:ext cx="802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※ </a:t>
            </a:r>
            <a:r>
              <a:rPr lang="ko-KR" altLang="en-US" sz="1200" b="1" dirty="0" smtClean="0"/>
              <a:t>홈페이지 하단에 </a:t>
            </a:r>
            <a:r>
              <a:rPr lang="ko-KR" altLang="en-US" sz="1200" b="1" dirty="0"/>
              <a:t>보여질 회사정보를 </a:t>
            </a:r>
            <a:r>
              <a:rPr lang="ko-KR" altLang="en-US" sz="1200" b="1" dirty="0" smtClean="0"/>
              <a:t>입력해주세요</a:t>
            </a:r>
            <a:endParaRPr lang="en-US" altLang="ko-KR" sz="1200" b="1" dirty="0" smtClean="0"/>
          </a:p>
          <a:p>
            <a:pPr>
              <a:lnSpc>
                <a:spcPct val="150000"/>
              </a:lnSpc>
            </a:pPr>
            <a:r>
              <a:rPr lang="en-US" altLang="ko-KR" sz="1200" b="1" dirty="0" smtClean="0"/>
              <a:t>※ </a:t>
            </a:r>
            <a:r>
              <a:rPr lang="ko-KR" altLang="en-US" sz="1200" b="1" dirty="0" smtClean="0"/>
              <a:t>항목이 </a:t>
            </a:r>
            <a:r>
              <a:rPr lang="ko-KR" altLang="en-US" sz="1200" b="1" dirty="0"/>
              <a:t>부족하실 경우 표를 확장 해주세요</a:t>
            </a:r>
            <a:r>
              <a:rPr lang="en-US" altLang="ko-KR" sz="1200" b="1" dirty="0" smtClean="0"/>
              <a:t> </a:t>
            </a:r>
            <a:endParaRPr lang="ko-KR" altLang="en-US" sz="1200" b="1" dirty="0"/>
          </a:p>
        </p:txBody>
      </p:sp>
      <p:pic>
        <p:nvPicPr>
          <p:cNvPr id="5121" name="Picture 1" descr="C:\Users\pc\Desktop\2018-11-07 17;27;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0" y="6142846"/>
            <a:ext cx="13191552" cy="226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87809" y="5652690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/>
              <a:t>▼ 카피라이트 디자인 </a:t>
            </a:r>
            <a:r>
              <a:rPr lang="ko-KR" altLang="en-US" sz="1200" b="1" dirty="0" smtClean="0"/>
              <a:t>예시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원하시는 디자인 스타일이 있으신 경우 참고사이트를 보내주세요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pc\Desktop\그림2(수정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" y="5940722"/>
            <a:ext cx="13600113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</a:t>
            </a:r>
            <a:r>
              <a:rPr lang="ko-KR" altLang="en-US" b="1" dirty="0">
                <a:latin typeface="+mj-ea"/>
                <a:ea typeface="+mj-ea"/>
              </a:rPr>
              <a:t>브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 smtClean="0">
                <a:latin typeface="+mj-ea"/>
                <a:ea typeface="+mj-ea"/>
              </a:rPr>
              <a:t>1. </a:t>
            </a:r>
            <a:r>
              <a:rPr lang="ko-KR" altLang="en-US" b="1" dirty="0" smtClean="0">
                <a:latin typeface="+mj-ea"/>
                <a:ea typeface="+mj-ea"/>
              </a:rPr>
              <a:t>상단이미지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7809" y="7596906"/>
            <a:ext cx="683895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ko-KR" sz="1600" b="1" dirty="0"/>
              <a:t>※ </a:t>
            </a:r>
            <a:r>
              <a:rPr lang="ko-KR" altLang="ko-KR" sz="1600" b="1" dirty="0" smtClean="0"/>
              <a:t>상단이미지</a:t>
            </a:r>
            <a:endParaRPr lang="en-US" altLang="ko-KR" sz="1600" b="1" dirty="0" smtClean="0"/>
          </a:p>
          <a:p>
            <a:endParaRPr lang="ko-KR" altLang="ko-KR" sz="1100" dirty="0"/>
          </a:p>
          <a:p>
            <a:r>
              <a:rPr lang="en-US" altLang="ko-KR" sz="1100" dirty="0"/>
              <a:t>-</a:t>
            </a:r>
            <a:r>
              <a:rPr lang="ko-KR" altLang="ko-KR" sz="1100" dirty="0" smtClean="0"/>
              <a:t> </a:t>
            </a:r>
            <a:r>
              <a:rPr lang="ko-KR" altLang="ko-KR" sz="1100" dirty="0"/>
              <a:t>상단이미지에 원하시는 이미지가 </a:t>
            </a:r>
            <a:r>
              <a:rPr lang="ko-KR" altLang="ko-KR" sz="1100" dirty="0" smtClean="0"/>
              <a:t>있으시면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문구를 지정해주신 뒤</a:t>
            </a:r>
            <a:r>
              <a:rPr lang="ko-KR" altLang="ko-KR" sz="1100" dirty="0" smtClean="0"/>
              <a:t> </a:t>
            </a:r>
            <a:r>
              <a:rPr lang="ko-KR" altLang="ko-KR" sz="1100" dirty="0"/>
              <a:t>해당이미지를 </a:t>
            </a:r>
            <a:r>
              <a:rPr lang="ko-KR" altLang="en-US" sz="1100" dirty="0" smtClean="0"/>
              <a:t>보내</a:t>
            </a:r>
            <a:r>
              <a:rPr lang="ko-KR" altLang="ko-KR" sz="1100" dirty="0" smtClean="0"/>
              <a:t>주</a:t>
            </a:r>
            <a:r>
              <a:rPr lang="ko-KR" altLang="en-US" sz="1100" dirty="0" smtClean="0"/>
              <a:t>시면 됩니다</a:t>
            </a:r>
            <a:r>
              <a:rPr lang="en-US" altLang="ko-KR" sz="1100" dirty="0" smtClean="0"/>
              <a:t>.</a:t>
            </a:r>
          </a:p>
          <a:p>
            <a:endParaRPr lang="ko-KR" altLang="ko-KR" sz="1100" dirty="0"/>
          </a:p>
          <a:p>
            <a:r>
              <a:rPr lang="en-US" altLang="ko-KR" sz="1100" dirty="0"/>
              <a:t>- </a:t>
            </a:r>
            <a:r>
              <a:rPr lang="ko-KR" altLang="ko-KR" sz="1100" dirty="0"/>
              <a:t>정해진 이미지가 없으신 경우에는 문구를 지정해주신 뒤 원하시는 느낌 등을 적어주시기 바랍니다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6146" name="Picture 2" descr="C:\Users\pc\Desktop\디자인작업신청서_수정이미지\서브페이지수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93" y="1084026"/>
            <a:ext cx="8856089" cy="6259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</a:t>
            </a:r>
            <a:r>
              <a:rPr lang="ko-KR" altLang="en-US" b="1" dirty="0">
                <a:latin typeface="+mj-ea"/>
                <a:ea typeface="+mj-ea"/>
              </a:rPr>
              <a:t>브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 smtClean="0">
                <a:latin typeface="+mj-ea"/>
                <a:ea typeface="+mj-ea"/>
              </a:rPr>
              <a:t>1. </a:t>
            </a:r>
            <a:r>
              <a:rPr lang="ko-KR" altLang="en-US" b="1" dirty="0" smtClean="0">
                <a:latin typeface="+mj-ea"/>
                <a:ea typeface="+mj-ea"/>
              </a:rPr>
              <a:t>상단이미지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41982"/>
              </p:ext>
            </p:extLst>
          </p:nvPr>
        </p:nvGraphicFramePr>
        <p:xfrm>
          <a:off x="287808" y="1548234"/>
          <a:ext cx="12989805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280831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</a:t>
                      </a:r>
                      <a:r>
                        <a:rPr lang="ko-KR" alt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파일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sz="1300" kern="100" dirty="0">
                          <a:solidFill>
                            <a:schemeClr val="tx1"/>
                          </a:solidFill>
                          <a:effectLst/>
                        </a:rPr>
                        <a:t>사무실사진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(2),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JPG</a:t>
                      </a:r>
                      <a:r>
                        <a:rPr lang="en-US" sz="13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en-US" sz="13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사용해주세요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시장점유율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위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랭크업은</a:t>
                      </a:r>
                      <a:r>
                        <a:rPr 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effectLst/>
                        </a:rPr>
                        <a:t>각종 솔루션 제공 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홈페이지제작 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effectLst/>
                        </a:rPr>
                        <a:t>분야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r>
                        <a:rPr lang="ko-KR" sz="1400" kern="100" dirty="0">
                          <a:solidFill>
                            <a:schemeClr val="tx1"/>
                          </a:solidFill>
                          <a:effectLst/>
                        </a:rPr>
                        <a:t>위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87809" y="97217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SAMPLE</a:t>
            </a:r>
            <a:endParaRPr lang="ko-KR" altLang="ko-KR" dirty="0">
              <a:solidFill>
                <a:srgbClr val="FF0000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81095"/>
              </p:ext>
            </p:extLst>
          </p:nvPr>
        </p:nvGraphicFramePr>
        <p:xfrm>
          <a:off x="287809" y="5148634"/>
          <a:ext cx="12989805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280831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1F66A1"/>
                          </a:solidFill>
                          <a:effectLst/>
                        </a:rPr>
                        <a:t> </a:t>
                      </a:r>
                      <a:r>
                        <a:rPr lang="en-US" altLang="ko-KR" sz="1400" b="1" kern="100" dirty="0" smtClean="0">
                          <a:solidFill>
                            <a:srgbClr val="1F66A1"/>
                          </a:solidFill>
                          <a:effectLst/>
                        </a:rPr>
                        <a:t>※ </a:t>
                      </a:r>
                      <a:r>
                        <a:rPr lang="ko-KR" altLang="en-US" sz="1400" b="1" kern="100" dirty="0" smtClean="0">
                          <a:solidFill>
                            <a:srgbClr val="1F66A1"/>
                          </a:solidFill>
                          <a:effectLst/>
                        </a:rPr>
                        <a:t>참조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altLang="en-US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상단이미지의 경우 별도 압축하여 첨부 부탁 드리며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압축하여 보내주신 이미지파일명을 입력해주시기 바랍니다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 (EX :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사진폴더파일 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사무실사진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(2),JPG)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정해진 이미지가 없으신 경우에는 문구를 지정해주신 뒤 원하시는 느낌 등을 적어주시기 바랍니다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altLang="en-US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페이지 별로 상단 이미지가 다른 경우 표를 확장해주세요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상단이미지에 들어가 문구를 입력해주세요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87809" y="4572570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/>
              <a:t>상단이미지</a:t>
            </a:r>
            <a:r>
              <a:rPr lang="en-US" altLang="ko-KR" dirty="0"/>
              <a:t> 1</a:t>
            </a:r>
            <a:endParaRPr lang="ko-KR" altLang="ko-KR" dirty="0"/>
          </a:p>
        </p:txBody>
      </p:sp>
      <p:pic>
        <p:nvPicPr>
          <p:cNvPr id="7170" name="Picture 2" descr="C:\Users\pc\Desktop\디자인작업신청서_수정이미지\상단이미지수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89" y="1908274"/>
            <a:ext cx="730813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</a:t>
            </a:r>
            <a:r>
              <a:rPr lang="ko-KR" altLang="en-US" b="1" dirty="0">
                <a:latin typeface="+mj-ea"/>
                <a:ea typeface="+mj-ea"/>
              </a:rPr>
              <a:t>브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 smtClean="0">
                <a:latin typeface="+mj-ea"/>
                <a:ea typeface="+mj-ea"/>
              </a:rPr>
              <a:t>1. </a:t>
            </a:r>
            <a:r>
              <a:rPr lang="ko-KR" altLang="en-US" b="1" dirty="0" smtClean="0">
                <a:latin typeface="+mj-ea"/>
                <a:ea typeface="+mj-ea"/>
              </a:rPr>
              <a:t>상단이미지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82210"/>
              </p:ext>
            </p:extLst>
          </p:nvPr>
        </p:nvGraphicFramePr>
        <p:xfrm>
          <a:off x="287809" y="1620242"/>
          <a:ext cx="12989805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28083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상단이미지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altLang="en-US" sz="12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첨부한 이미지의 파일명을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(EX :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사진폴더파일 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사무실사진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(2),JPG)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상단이미지에 들어가 문구를 입력해주세요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87809" y="1044178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/>
              <a:t>상단이미지</a:t>
            </a:r>
            <a:r>
              <a:rPr lang="en-US" altLang="ko-KR" dirty="0"/>
              <a:t> 1</a:t>
            </a:r>
            <a:endParaRPr lang="ko-KR" altLang="ko-KR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54878"/>
              </p:ext>
            </p:extLst>
          </p:nvPr>
        </p:nvGraphicFramePr>
        <p:xfrm>
          <a:off x="331452" y="5580682"/>
          <a:ext cx="12989805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28083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상단이미지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altLang="en-US" sz="14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첨부한 이미지의 파일명을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(EX :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사진폴더파일 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사무실사진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(2),JPG)</a:t>
                      </a:r>
                      <a:endParaRPr lang="ko-KR" altLang="ko-KR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상단이미지에 들어가 문구를 입력해주세요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331452" y="5004618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/>
              <a:t>상단이미지</a:t>
            </a:r>
            <a:r>
              <a:rPr lang="en-US" altLang="ko-KR" dirty="0"/>
              <a:t> 1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5653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</a:t>
            </a:r>
            <a:r>
              <a:rPr lang="ko-KR" altLang="en-US" b="1" dirty="0">
                <a:latin typeface="+mj-ea"/>
                <a:ea typeface="+mj-ea"/>
              </a:rPr>
              <a:t>브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>
                <a:latin typeface="+mj-ea"/>
                <a:ea typeface="+mj-ea"/>
              </a:rPr>
              <a:t>2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페이지설정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7809" y="7452890"/>
            <a:ext cx="1245738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600" b="1" dirty="0"/>
              <a:t>※ </a:t>
            </a:r>
            <a:r>
              <a:rPr lang="ko-KR" altLang="en-US" sz="1600" b="1" dirty="0" smtClean="0"/>
              <a:t>페이지 설정</a:t>
            </a:r>
            <a:endParaRPr lang="en-US" altLang="ko-KR" sz="1600" b="1" dirty="0" smtClean="0"/>
          </a:p>
          <a:p>
            <a:endParaRPr lang="ko-KR" altLang="ko-KR" sz="1100" dirty="0"/>
          </a:p>
          <a:p>
            <a:r>
              <a:rPr lang="en-US" altLang="ko-KR" sz="1100" b="1" dirty="0" smtClean="0"/>
              <a:t>- </a:t>
            </a:r>
            <a:r>
              <a:rPr lang="en-US" altLang="ko-KR" sz="1400" b="1" dirty="0" smtClean="0">
                <a:solidFill>
                  <a:srgbClr val="1F66A1"/>
                </a:solidFill>
              </a:rPr>
              <a:t>[</a:t>
            </a:r>
            <a:r>
              <a:rPr lang="ko-KR" altLang="en-US" sz="1400" b="1" dirty="0" smtClean="0">
                <a:solidFill>
                  <a:srgbClr val="1F66A1"/>
                </a:solidFill>
              </a:rPr>
              <a:t>메인 페이지 </a:t>
            </a:r>
            <a:r>
              <a:rPr lang="ko-KR" altLang="en-US" sz="1400" b="1" dirty="0">
                <a:solidFill>
                  <a:srgbClr val="1F66A1"/>
                </a:solidFill>
              </a:rPr>
              <a:t>수정영역 </a:t>
            </a:r>
            <a:r>
              <a:rPr lang="en-US" altLang="ko-KR" sz="1400" b="1" dirty="0">
                <a:solidFill>
                  <a:srgbClr val="1F66A1"/>
                </a:solidFill>
              </a:rPr>
              <a:t>2. </a:t>
            </a:r>
            <a:r>
              <a:rPr lang="ko-KR" altLang="en-US" sz="1400" b="1" dirty="0">
                <a:solidFill>
                  <a:srgbClr val="1F66A1"/>
                </a:solidFill>
              </a:rPr>
              <a:t>메뉴구성</a:t>
            </a:r>
            <a:r>
              <a:rPr lang="en-US" altLang="ko-KR" sz="1400" b="1" dirty="0">
                <a:solidFill>
                  <a:srgbClr val="1F66A1"/>
                </a:solidFill>
              </a:rPr>
              <a:t>]</a:t>
            </a:r>
            <a:r>
              <a:rPr lang="ko-KR" altLang="en-US" sz="1100" dirty="0"/>
              <a:t>에 입력해주신 메뉴를 바탕으로 각 </a:t>
            </a:r>
            <a:r>
              <a:rPr lang="ko-KR" altLang="en-US" sz="1100" dirty="0" smtClean="0"/>
              <a:t>메뉴에 들어갈 </a:t>
            </a:r>
            <a:r>
              <a:rPr lang="ko-KR" altLang="en-US" sz="1100" dirty="0"/>
              <a:t>내용을 입력해주시면 됩니다</a:t>
            </a:r>
            <a:r>
              <a:rPr lang="en-US" altLang="ko-KR" sz="1100" dirty="0" smtClean="0"/>
              <a:t>.</a:t>
            </a:r>
          </a:p>
          <a:p>
            <a:pPr marL="171450" indent="-171450">
              <a:buFontTx/>
              <a:buChar char="-"/>
            </a:pPr>
            <a:endParaRPr lang="ko-KR" altLang="ko-KR" sz="1100" dirty="0"/>
          </a:p>
          <a:p>
            <a:pPr marL="171450" indent="-171450">
              <a:buFontTx/>
              <a:buChar char="-"/>
            </a:pPr>
            <a:r>
              <a:rPr lang="ko-KR" altLang="en-US" sz="1100" dirty="0" smtClean="0"/>
              <a:t>다음장의 </a:t>
            </a:r>
            <a:r>
              <a:rPr lang="en-US" altLang="ko-KR" sz="1100" dirty="0" smtClean="0"/>
              <a:t>SAMPLE </a:t>
            </a:r>
            <a:r>
              <a:rPr lang="ko-KR" altLang="en-US" sz="1100" dirty="0" smtClean="0"/>
              <a:t>메뉴 참조 부탁 드리며</a:t>
            </a:r>
            <a:r>
              <a:rPr lang="en-US" altLang="ko-KR" sz="1100" dirty="0" smtClean="0"/>
              <a:t>, SAMPLE </a:t>
            </a:r>
            <a:r>
              <a:rPr lang="ko-KR" altLang="en-US" sz="1100" dirty="0" smtClean="0"/>
              <a:t>메뉴는 회사</a:t>
            </a:r>
            <a:r>
              <a:rPr lang="en-US" altLang="ko-KR" sz="1100" dirty="0" smtClean="0"/>
              <a:t>A</a:t>
            </a:r>
            <a:r>
              <a:rPr lang="ko-KR" altLang="en-US" sz="1100" dirty="0" smtClean="0"/>
              <a:t>를 기준으로 구성되었습니다</a:t>
            </a:r>
            <a:r>
              <a:rPr lang="en-US" altLang="ko-KR" sz="110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altLang="ko-KR" sz="1100" dirty="0" smtClean="0"/>
          </a:p>
          <a:p>
            <a:pPr marL="171450" indent="-171450">
              <a:buFontTx/>
              <a:buChar char="-"/>
            </a:pPr>
            <a:r>
              <a:rPr lang="ko-KR" altLang="en-US" sz="1100" dirty="0"/>
              <a:t>따로 준비하신 양식이 있는 경우 해당파일 </a:t>
            </a:r>
            <a:r>
              <a:rPr lang="en-US" altLang="ko-KR" sz="1100" dirty="0"/>
              <a:t>(</a:t>
            </a:r>
            <a:r>
              <a:rPr lang="en-US" altLang="ko-KR" sz="1100" dirty="0" err="1"/>
              <a:t>hwp</a:t>
            </a:r>
            <a:r>
              <a:rPr lang="en-US" altLang="ko-KR" sz="1100" dirty="0"/>
              <a:t>, </a:t>
            </a:r>
            <a:r>
              <a:rPr lang="en-US" altLang="ko-KR" sz="1100" dirty="0" err="1"/>
              <a:t>pptx</a:t>
            </a:r>
            <a:r>
              <a:rPr lang="en-US" altLang="ko-KR" sz="1100" dirty="0"/>
              <a:t>, </a:t>
            </a:r>
            <a:r>
              <a:rPr lang="en-US" altLang="ko-KR" sz="1100" dirty="0" err="1"/>
              <a:t>xlsx</a:t>
            </a:r>
            <a:r>
              <a:rPr lang="en-US" altLang="ko-KR" sz="1100" dirty="0"/>
              <a:t>, </a:t>
            </a:r>
            <a:r>
              <a:rPr lang="en-US" altLang="ko-KR" sz="1100" dirty="0" err="1"/>
              <a:t>docx</a:t>
            </a:r>
            <a:r>
              <a:rPr lang="en-US" altLang="ko-KR" sz="1100" dirty="0"/>
              <a:t>)</a:t>
            </a:r>
            <a:r>
              <a:rPr lang="ko-KR" altLang="en-US" sz="1100" dirty="0"/>
              <a:t>을 보내주시면 됩니다</a:t>
            </a:r>
            <a:endParaRPr lang="ko-KR" altLang="ko-KR" sz="1100" dirty="0"/>
          </a:p>
        </p:txBody>
      </p:sp>
      <p:pic>
        <p:nvPicPr>
          <p:cNvPr id="6" name="Picture 2" descr="C:\Users\pc\Desktop\디자인작업신청서_수정이미지\서브페이지수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93" y="1084026"/>
            <a:ext cx="8856089" cy="6259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15" y="294484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ko-KR" b="1" dirty="0">
                <a:latin typeface="+mj-ea"/>
                <a:ea typeface="+mj-ea"/>
              </a:rPr>
              <a:t>홈페이지 제작 진행관련 안내사항</a:t>
            </a:r>
            <a:endParaRPr lang="ko-KR" altLang="ko-KR" dirty="0">
              <a:latin typeface="+mj-ea"/>
              <a:ea typeface="+mj-ea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089556" y="5154257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14" name="타원 13"/>
          <p:cNvSpPr/>
          <p:nvPr/>
        </p:nvSpPr>
        <p:spPr>
          <a:xfrm>
            <a:off x="256850" y="5868714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11" name="직사각형 10"/>
          <p:cNvSpPr/>
          <p:nvPr/>
        </p:nvSpPr>
        <p:spPr>
          <a:xfrm>
            <a:off x="577651" y="5868716"/>
            <a:ext cx="68389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b="1" dirty="0" smtClean="0">
                <a:latin typeface="+mn-ea"/>
              </a:rPr>
              <a:t>자료를 첨부하실 때 </a:t>
            </a:r>
            <a:r>
              <a:rPr lang="ko-KR" altLang="en-US" sz="1200" b="1" dirty="0" smtClean="0">
                <a:solidFill>
                  <a:srgbClr val="C00000"/>
                </a:solidFill>
                <a:latin typeface="+mn-ea"/>
              </a:rPr>
              <a:t>파일명이 날짜표시로 업로드 </a:t>
            </a:r>
            <a:r>
              <a:rPr lang="ko-KR" altLang="en-US" sz="1200" b="1" dirty="0" smtClean="0">
                <a:latin typeface="+mn-ea"/>
              </a:rPr>
              <a:t>됩니다</a:t>
            </a:r>
            <a:r>
              <a:rPr lang="en-US" altLang="ko-KR" sz="1200" b="1" dirty="0" smtClean="0">
                <a:latin typeface="+mn-ea"/>
              </a:rPr>
              <a:t>. </a:t>
            </a:r>
          </a:p>
          <a:p>
            <a:r>
              <a:rPr lang="ko-KR" altLang="en-US" sz="1200" b="1" dirty="0" smtClean="0">
                <a:latin typeface="+mn-ea"/>
              </a:rPr>
              <a:t>반드시 압축해서 보내 주시기 바랍니다</a:t>
            </a:r>
            <a:r>
              <a:rPr lang="en-US" altLang="ko-KR" sz="1200" b="1" dirty="0" smtClean="0">
                <a:latin typeface="+mn-ea"/>
              </a:rPr>
              <a:t>. </a:t>
            </a:r>
          </a:p>
          <a:p>
            <a:endParaRPr lang="en-US" altLang="ko-KR" sz="1200" dirty="0">
              <a:latin typeface="+mn-ea"/>
            </a:endParaRPr>
          </a:p>
          <a:p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파일명 예시 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- 20181030020310_46.zip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56850" y="6732810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2</a:t>
            </a:r>
            <a:endParaRPr lang="ko-KR" altLang="en-US" sz="1600" b="1" dirty="0"/>
          </a:p>
        </p:txBody>
      </p:sp>
      <p:sp>
        <p:nvSpPr>
          <p:cNvPr id="18" name="직사각형 17"/>
          <p:cNvSpPr/>
          <p:nvPr/>
        </p:nvSpPr>
        <p:spPr>
          <a:xfrm>
            <a:off x="577651" y="6732813"/>
            <a:ext cx="68389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smtClean="0">
                <a:latin typeface="+mn-ea"/>
              </a:rPr>
              <a:t>업로드 하실 자료가 많은 경우 </a:t>
            </a:r>
            <a:r>
              <a:rPr lang="en-US" altLang="ko-KR" sz="1200" b="1" dirty="0" smtClean="0">
                <a:latin typeface="+mn-ea"/>
              </a:rPr>
              <a:t>          </a:t>
            </a:r>
            <a:r>
              <a:rPr lang="ko-KR" altLang="en-US" sz="1200" dirty="0" smtClean="0">
                <a:latin typeface="+mn-ea"/>
              </a:rPr>
              <a:t>버튼을 클릭하면 여러 개 첨부가 가능합니다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2051" name="Picture 3" descr="C:\Users\pc\Desktop\attach_ad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897" y="6740084"/>
            <a:ext cx="477240" cy="280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타원 19"/>
          <p:cNvSpPr/>
          <p:nvPr/>
        </p:nvSpPr>
        <p:spPr>
          <a:xfrm>
            <a:off x="256850" y="7236866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21" name="직사각형 20"/>
          <p:cNvSpPr/>
          <p:nvPr/>
        </p:nvSpPr>
        <p:spPr>
          <a:xfrm>
            <a:off x="579695" y="7236869"/>
            <a:ext cx="7628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+mn-ea"/>
              </a:rPr>
              <a:t>사이트 제작 시 사용될 사진이나 이미지 파일은 해당문서에 포함 또는 첨부 파일로 보내 주시기 바랍니다</a:t>
            </a:r>
            <a:r>
              <a:rPr lang="en-US" altLang="ko-KR" sz="1200" dirty="0" smtClean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808121" y="5154257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2</a:t>
            </a:r>
            <a:endParaRPr lang="ko-KR" altLang="en-US" sz="1600" b="1" dirty="0"/>
          </a:p>
        </p:txBody>
      </p:sp>
      <p:sp>
        <p:nvSpPr>
          <p:cNvPr id="23" name="타원 22"/>
          <p:cNvSpPr/>
          <p:nvPr/>
        </p:nvSpPr>
        <p:spPr>
          <a:xfrm>
            <a:off x="7272592" y="972170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4</a:t>
            </a:r>
            <a:endParaRPr lang="ko-KR" altLang="en-US" sz="1600" b="1" dirty="0"/>
          </a:p>
        </p:txBody>
      </p:sp>
      <p:sp>
        <p:nvSpPr>
          <p:cNvPr id="24" name="직사각형 23"/>
          <p:cNvSpPr/>
          <p:nvPr/>
        </p:nvSpPr>
        <p:spPr>
          <a:xfrm>
            <a:off x="7632631" y="972173"/>
            <a:ext cx="7628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+mn-ea"/>
              </a:rPr>
              <a:t>핸드폰에 있는 사진을 바로 전송하고 싶으신 경우는 카카오 톡에서</a:t>
            </a:r>
            <a:endParaRPr lang="en-US" altLang="ko-KR" sz="1200" dirty="0" smtClean="0">
              <a:latin typeface="+mn-ea"/>
            </a:endParaRPr>
          </a:p>
          <a:p>
            <a:endParaRPr lang="en-US" altLang="ko-KR" sz="1200" dirty="0">
              <a:latin typeface="+mn-ea"/>
            </a:endParaRPr>
          </a:p>
          <a:p>
            <a:r>
              <a:rPr lang="ko-KR" altLang="en-US" sz="1200" dirty="0" smtClean="0">
                <a:latin typeface="+mn-ea"/>
              </a:rPr>
              <a:t>                        친구를 맺은 후 보내주시면 됩니다 </a:t>
            </a:r>
            <a:endParaRPr lang="en-US" altLang="ko-KR" sz="1200" dirty="0" smtClean="0">
              <a:latin typeface="+mn-ea"/>
            </a:endParaRPr>
          </a:p>
        </p:txBody>
      </p:sp>
      <p:pic>
        <p:nvPicPr>
          <p:cNvPr id="2053" name="Picture 5" descr="C:\Users\pc\Desktop\2018-10-30 17;29;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33" y="1318077"/>
            <a:ext cx="1219200" cy="32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타원 26"/>
          <p:cNvSpPr/>
          <p:nvPr/>
        </p:nvSpPr>
        <p:spPr>
          <a:xfrm>
            <a:off x="7272592" y="2705953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6</a:t>
            </a:r>
            <a:endParaRPr lang="ko-KR" altLang="en-US" sz="1600" b="1" dirty="0"/>
          </a:p>
        </p:txBody>
      </p:sp>
      <p:sp>
        <p:nvSpPr>
          <p:cNvPr id="28" name="타원 27"/>
          <p:cNvSpPr/>
          <p:nvPr/>
        </p:nvSpPr>
        <p:spPr>
          <a:xfrm>
            <a:off x="7272592" y="1913881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5</a:t>
            </a:r>
            <a:endParaRPr lang="ko-KR" altLang="en-US" sz="1600" b="1" dirty="0"/>
          </a:p>
        </p:txBody>
      </p:sp>
      <p:sp>
        <p:nvSpPr>
          <p:cNvPr id="29" name="직사각형 28"/>
          <p:cNvSpPr/>
          <p:nvPr/>
        </p:nvSpPr>
        <p:spPr>
          <a:xfrm>
            <a:off x="7574012" y="1913884"/>
            <a:ext cx="7628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+mn-ea"/>
              </a:rPr>
              <a:t>저작권이 확인되지 않은 내용 및 이미지는 사용할 수 없습니다</a:t>
            </a:r>
            <a:r>
              <a:rPr lang="en-US" altLang="ko-KR" sz="1200" dirty="0" smtClean="0">
                <a:latin typeface="+mn-ea"/>
              </a:rPr>
              <a:t>.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560591" y="2705956"/>
            <a:ext cx="7628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+mn-ea"/>
              </a:rPr>
              <a:t>디자인 진행상황은 </a:t>
            </a:r>
            <a:endParaRPr lang="en-US" altLang="ko-KR" sz="1200" dirty="0" smtClean="0">
              <a:latin typeface="+mn-ea"/>
            </a:endParaRPr>
          </a:p>
          <a:p>
            <a:r>
              <a:rPr lang="ko-KR" altLang="en-US" sz="1200" b="1" dirty="0" err="1" smtClean="0">
                <a:latin typeface="+mn-ea"/>
              </a:rPr>
              <a:t>마이페이지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&gt; </a:t>
            </a:r>
            <a:r>
              <a:rPr lang="ko-KR" altLang="en-US" sz="1200" b="1" dirty="0" smtClean="0">
                <a:latin typeface="+mn-ea"/>
              </a:rPr>
              <a:t>홈페이지신청내역 </a:t>
            </a:r>
            <a:r>
              <a:rPr lang="en-US" altLang="ko-KR" sz="1200" b="1" dirty="0" smtClean="0">
                <a:latin typeface="+mn-ea"/>
              </a:rPr>
              <a:t>&gt; </a:t>
            </a:r>
            <a:r>
              <a:rPr lang="ko-KR" altLang="en-US" sz="1200" b="1" dirty="0" smtClean="0">
                <a:latin typeface="+mn-ea"/>
              </a:rPr>
              <a:t>제작노트</a:t>
            </a:r>
            <a:r>
              <a:rPr lang="ko-KR" altLang="en-US" sz="1200" dirty="0" smtClean="0">
                <a:latin typeface="+mn-ea"/>
              </a:rPr>
              <a:t>에서 확인하실 수 있습니다</a:t>
            </a:r>
            <a:r>
              <a:rPr lang="en-US" altLang="ko-KR" sz="1200" dirty="0" smtClean="0">
                <a:latin typeface="+mn-ea"/>
              </a:rPr>
              <a:t>.</a:t>
            </a:r>
          </a:p>
        </p:txBody>
      </p:sp>
      <p:pic>
        <p:nvPicPr>
          <p:cNvPr id="2054" name="Picture 6" descr="C:\Users\pc\Desktop\2018-10-30 17;36;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85" y="3426034"/>
            <a:ext cx="5400600" cy="1491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타원 31"/>
          <p:cNvSpPr/>
          <p:nvPr/>
        </p:nvSpPr>
        <p:spPr>
          <a:xfrm>
            <a:off x="12169129" y="4164423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6</a:t>
            </a:r>
            <a:endParaRPr lang="ko-KR" altLang="en-US" sz="1600" b="1" dirty="0"/>
          </a:p>
        </p:txBody>
      </p:sp>
      <p:sp>
        <p:nvSpPr>
          <p:cNvPr id="33" name="타원 32"/>
          <p:cNvSpPr/>
          <p:nvPr/>
        </p:nvSpPr>
        <p:spPr>
          <a:xfrm>
            <a:off x="7272592" y="5154257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7</a:t>
            </a:r>
            <a:endParaRPr lang="ko-KR" altLang="en-US" sz="1600" b="1" dirty="0"/>
          </a:p>
        </p:txBody>
      </p:sp>
      <p:sp>
        <p:nvSpPr>
          <p:cNvPr id="34" name="직사각형 33"/>
          <p:cNvSpPr/>
          <p:nvPr/>
        </p:nvSpPr>
        <p:spPr>
          <a:xfrm>
            <a:off x="7551109" y="5154259"/>
            <a:ext cx="7628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200" b="1" dirty="0"/>
              <a:t>모바일 홈페이지 작업 </a:t>
            </a:r>
            <a:r>
              <a:rPr lang="ko-KR" altLang="ko-KR" sz="1200" dirty="0"/>
              <a:t>은</a:t>
            </a:r>
            <a:r>
              <a:rPr lang="en-US" altLang="ko-KR" sz="1200" dirty="0"/>
              <a:t> </a:t>
            </a:r>
            <a:r>
              <a:rPr lang="en-US" altLang="ko-KR" sz="1200" b="1" dirty="0"/>
              <a:t>PC </a:t>
            </a:r>
            <a:r>
              <a:rPr lang="ko-KR" altLang="ko-KR" sz="1200" b="1" dirty="0"/>
              <a:t>홈페이지 제작완료 후 진행</a:t>
            </a:r>
            <a:r>
              <a:rPr lang="ko-KR" altLang="ko-KR" sz="1200" dirty="0"/>
              <a:t> 됩니다</a:t>
            </a:r>
            <a:endParaRPr lang="en-US" altLang="ko-KR" sz="1200" dirty="0" smtClean="0">
              <a:latin typeface="+mn-ea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7272592" y="5868714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8</a:t>
            </a:r>
            <a:endParaRPr lang="ko-KR" altLang="en-US" sz="1600" b="1" dirty="0"/>
          </a:p>
        </p:txBody>
      </p:sp>
      <p:sp>
        <p:nvSpPr>
          <p:cNvPr id="36" name="직사각형 35"/>
          <p:cNvSpPr/>
          <p:nvPr/>
        </p:nvSpPr>
        <p:spPr>
          <a:xfrm>
            <a:off x="7551108" y="5868717"/>
            <a:ext cx="7628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홈페이지 제작기간은 페이지수에 따라 다소 차이가 있으며</a:t>
            </a:r>
            <a:r>
              <a:rPr lang="en-US" altLang="ko-KR" sz="1200" dirty="0" smtClean="0"/>
              <a:t>, 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제작자료 접수일 기준 </a:t>
            </a:r>
            <a:r>
              <a:rPr lang="ko-KR" altLang="en-US" sz="1200" b="1" dirty="0" smtClean="0"/>
              <a:t>평균 </a:t>
            </a:r>
            <a:r>
              <a:rPr lang="en-US" altLang="ko-KR" sz="1200" b="1" dirty="0" smtClean="0"/>
              <a:t>2</a:t>
            </a:r>
            <a:r>
              <a:rPr lang="ko-KR" altLang="en-US" sz="1200" b="1" dirty="0" smtClean="0"/>
              <a:t>주</a:t>
            </a:r>
            <a:r>
              <a:rPr lang="en-US" altLang="ko-KR" sz="1200" b="1" dirty="0" smtClean="0"/>
              <a:t>~4</a:t>
            </a:r>
            <a:r>
              <a:rPr lang="ko-KR" altLang="en-US" sz="1200" b="1" dirty="0" smtClean="0"/>
              <a:t>주정도 소요</a:t>
            </a:r>
            <a:r>
              <a:rPr lang="ko-KR" altLang="en-US" sz="1200" dirty="0" smtClean="0"/>
              <a:t>됩니다</a:t>
            </a:r>
            <a:r>
              <a:rPr lang="en-US" altLang="ko-KR" sz="1200" dirty="0" smtClean="0"/>
              <a:t>.</a:t>
            </a:r>
            <a:endParaRPr lang="en-US" altLang="ko-KR" sz="1200" dirty="0" smtClean="0">
              <a:latin typeface="+mn-ea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87809" y="7740922"/>
            <a:ext cx="1288943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600" b="1" dirty="0"/>
              <a:t>※ </a:t>
            </a:r>
            <a:r>
              <a:rPr lang="ko-KR" altLang="en-US" sz="1600" b="1" dirty="0" smtClean="0"/>
              <a:t>주의사항</a:t>
            </a:r>
            <a:endParaRPr lang="ko-KR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 smtClean="0"/>
              <a:t>- </a:t>
            </a:r>
            <a:r>
              <a:rPr lang="ko-KR" altLang="en-US" sz="1100" dirty="0" err="1" smtClean="0"/>
              <a:t>랭</a:t>
            </a:r>
            <a:r>
              <a:rPr lang="ko-KR" altLang="ko-KR" sz="1100" dirty="0" err="1" smtClean="0"/>
              <a:t>크업에서</a:t>
            </a:r>
            <a:r>
              <a:rPr lang="ko-KR" altLang="ko-KR" sz="1100" dirty="0" smtClean="0"/>
              <a:t> </a:t>
            </a:r>
            <a:r>
              <a:rPr lang="ko-KR" altLang="ko-KR" sz="1100" dirty="0"/>
              <a:t>작업한 </a:t>
            </a:r>
            <a:r>
              <a:rPr lang="ko-KR" altLang="ko-KR" sz="1100" b="1" dirty="0"/>
              <a:t>이미지</a:t>
            </a:r>
            <a:r>
              <a:rPr lang="ko-KR" altLang="ko-KR" sz="1100" dirty="0"/>
              <a:t> </a:t>
            </a:r>
            <a:r>
              <a:rPr lang="ko-KR" altLang="ko-KR" sz="1100" b="1" dirty="0"/>
              <a:t>원본 및 제작물의 작업파일 제공은 불가</a:t>
            </a:r>
            <a:r>
              <a:rPr lang="ko-KR" altLang="ko-KR" sz="1100" dirty="0"/>
              <a:t>능합니다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 smtClean="0"/>
              <a:t>- </a:t>
            </a:r>
            <a:r>
              <a:rPr lang="ko-KR" altLang="ko-KR" sz="1100" dirty="0" err="1" smtClean="0"/>
              <a:t>랭크업에서</a:t>
            </a:r>
            <a:r>
              <a:rPr lang="ko-KR" altLang="ko-KR" sz="1100" dirty="0" smtClean="0"/>
              <a:t> </a:t>
            </a:r>
            <a:r>
              <a:rPr lang="ko-KR" altLang="ko-KR" sz="1100" dirty="0"/>
              <a:t>작업한 제작물은 </a:t>
            </a:r>
            <a:r>
              <a:rPr lang="ko-KR" altLang="ko-KR" sz="1100" b="1" dirty="0"/>
              <a:t>홈페이지 제작 외 용도로 활용이 불가</a:t>
            </a:r>
            <a:r>
              <a:rPr lang="ko-KR" altLang="ko-KR" sz="1100" dirty="0"/>
              <a:t>능합니다</a:t>
            </a:r>
            <a:r>
              <a:rPr lang="en-US" altLang="ko-KR" sz="11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/>
              <a:t>  (</a:t>
            </a:r>
            <a:r>
              <a:rPr lang="ko-KR" altLang="ko-KR" sz="1100" dirty="0"/>
              <a:t>광고</a:t>
            </a:r>
            <a:r>
              <a:rPr lang="en-US" altLang="ko-KR" sz="1100" dirty="0"/>
              <a:t>/</a:t>
            </a:r>
            <a:r>
              <a:rPr lang="ko-KR" altLang="ko-KR" sz="1100" dirty="0"/>
              <a:t>홍보</a:t>
            </a:r>
            <a:r>
              <a:rPr lang="en-US" altLang="ko-KR" sz="1100" dirty="0"/>
              <a:t>/</a:t>
            </a:r>
            <a:r>
              <a:rPr lang="ko-KR" altLang="ko-KR" sz="1100" dirty="0" err="1"/>
              <a:t>판촉물</a:t>
            </a:r>
            <a:r>
              <a:rPr lang="en-US" altLang="ko-KR" sz="1100" dirty="0"/>
              <a:t>/</a:t>
            </a:r>
            <a:r>
              <a:rPr lang="ko-KR" altLang="ko-KR" sz="1100" dirty="0"/>
              <a:t>웹진</a:t>
            </a:r>
            <a:r>
              <a:rPr lang="en-US" altLang="ko-KR" sz="1100" dirty="0"/>
              <a:t>/E-</a:t>
            </a:r>
            <a:r>
              <a:rPr lang="ko-KR" altLang="ko-KR" sz="1100" dirty="0"/>
              <a:t>카탈로그</a:t>
            </a:r>
            <a:r>
              <a:rPr lang="en-US" altLang="ko-KR" sz="1100" dirty="0"/>
              <a:t>/</a:t>
            </a:r>
            <a:r>
              <a:rPr lang="ko-KR" altLang="ko-KR" sz="1100" dirty="0" err="1"/>
              <a:t>이메일</a:t>
            </a:r>
            <a:r>
              <a:rPr lang="en-US" altLang="ko-KR" sz="1100" dirty="0"/>
              <a:t>/</a:t>
            </a:r>
            <a:r>
              <a:rPr lang="ko-KR" altLang="ko-KR" sz="1100" dirty="0" err="1"/>
              <a:t>블로그</a:t>
            </a:r>
            <a:r>
              <a:rPr lang="en-US" altLang="ko-KR" sz="1100" dirty="0"/>
              <a:t>/</a:t>
            </a:r>
            <a:r>
              <a:rPr lang="ko-KR" altLang="ko-KR" sz="1100" dirty="0"/>
              <a:t>협력업체 온라인전시</a:t>
            </a:r>
            <a:r>
              <a:rPr lang="en-US" altLang="ko-KR" sz="1100" dirty="0"/>
              <a:t>/</a:t>
            </a:r>
            <a:r>
              <a:rPr lang="ko-KR" altLang="ko-KR" sz="1100" dirty="0" err="1"/>
              <a:t>모바일</a:t>
            </a:r>
            <a:r>
              <a:rPr lang="en-US" altLang="ko-KR" sz="1100" dirty="0"/>
              <a:t>APP/</a:t>
            </a:r>
            <a:r>
              <a:rPr lang="ko-KR" altLang="ko-KR" sz="1100" dirty="0"/>
              <a:t>카페</a:t>
            </a:r>
            <a:r>
              <a:rPr lang="en-US" altLang="ko-KR" sz="1100" dirty="0"/>
              <a:t>/</a:t>
            </a:r>
            <a:r>
              <a:rPr lang="ko-KR" altLang="ko-KR" sz="1100" dirty="0" err="1"/>
              <a:t>페이스북</a:t>
            </a:r>
            <a:r>
              <a:rPr lang="en-US" altLang="ko-KR" sz="1100" dirty="0"/>
              <a:t>/</a:t>
            </a:r>
            <a:r>
              <a:rPr lang="ko-KR" altLang="ko-KR" sz="1100" dirty="0" err="1"/>
              <a:t>인스타그램</a:t>
            </a:r>
            <a:r>
              <a:rPr lang="en-US" altLang="ko-KR" sz="1100" dirty="0"/>
              <a:t>/</a:t>
            </a:r>
            <a:r>
              <a:rPr lang="ko-KR" altLang="ko-KR" sz="1100" dirty="0"/>
              <a:t>카카오스토리 등 온</a:t>
            </a:r>
            <a:r>
              <a:rPr lang="en-US" altLang="ko-KR" sz="1100" dirty="0"/>
              <a:t>/</a:t>
            </a:r>
            <a:r>
              <a:rPr lang="ko-KR" altLang="ko-KR" sz="1100" dirty="0"/>
              <a:t>오프라인 활용 불가능</a:t>
            </a:r>
            <a:r>
              <a:rPr lang="en-US" altLang="ko-KR" sz="1100" dirty="0" smtClean="0"/>
              <a:t>)</a:t>
            </a:r>
            <a:endParaRPr lang="ko-KR" altLang="ko-KR" sz="1100" dirty="0"/>
          </a:p>
        </p:txBody>
      </p:sp>
      <p:grpSp>
        <p:nvGrpSpPr>
          <p:cNvPr id="4" name="그룹 3"/>
          <p:cNvGrpSpPr/>
          <p:nvPr/>
        </p:nvGrpSpPr>
        <p:grpSpPr>
          <a:xfrm>
            <a:off x="287809" y="972170"/>
            <a:ext cx="6827122" cy="4766724"/>
            <a:chOff x="287809" y="972170"/>
            <a:chExt cx="6827122" cy="4766724"/>
          </a:xfrm>
        </p:grpSpPr>
        <p:pic>
          <p:nvPicPr>
            <p:cNvPr id="2050" name="Picture 2" descr="고객지원 문의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09" y="972173"/>
              <a:ext cx="6827122" cy="47667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RU25\Desktop\se2_166503047950212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14" y="972170"/>
              <a:ext cx="6707647" cy="94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96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</a:t>
            </a:r>
            <a:r>
              <a:rPr lang="ko-KR" altLang="en-US" b="1" dirty="0">
                <a:latin typeface="+mj-ea"/>
                <a:ea typeface="+mj-ea"/>
              </a:rPr>
              <a:t>브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>
                <a:latin typeface="+mj-ea"/>
                <a:ea typeface="+mj-ea"/>
              </a:rPr>
              <a:t>2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페이지설정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608082"/>
              </p:ext>
            </p:extLst>
          </p:nvPr>
        </p:nvGraphicFramePr>
        <p:xfrm>
          <a:off x="287809" y="1535749"/>
          <a:ext cx="13033448" cy="728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799"/>
                <a:gridCol w="10725649"/>
              </a:tblGrid>
              <a:tr h="19075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( CEO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인사말 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CEO message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solidFill>
                            <a:schemeClr val="tx1"/>
                          </a:solidFill>
                          <a:effectLst/>
                        </a:rPr>
                        <a:t>고객의 입장에서 고객이 만족할 때까지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안녕하세요 </a:t>
                      </a:r>
                      <a:r>
                        <a:rPr lang="ko-KR" sz="1050" kern="100" dirty="0" err="1">
                          <a:solidFill>
                            <a:schemeClr val="tx1"/>
                          </a:solidFill>
                          <a:effectLst/>
                        </a:rPr>
                        <a:t>랭크업입니다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저희 ㈜ </a:t>
                      </a:r>
                      <a:r>
                        <a:rPr lang="ko-KR" sz="1050" kern="100" dirty="0" err="1">
                          <a:solidFill>
                            <a:schemeClr val="tx1"/>
                          </a:solidFill>
                          <a:effectLst/>
                        </a:rPr>
                        <a:t>랭크업은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2001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년 쇼핑몰 사업을 시작으로 설립된 인터넷 전문기업입니다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㈜</a:t>
                      </a:r>
                      <a:r>
                        <a:rPr lang="ko-KR" sz="1050" kern="100" dirty="0" err="1">
                          <a:solidFill>
                            <a:schemeClr val="tx1"/>
                          </a:solidFill>
                          <a:effectLst/>
                        </a:rPr>
                        <a:t>랭크업은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sz="1050" kern="100" dirty="0" err="1">
                          <a:solidFill>
                            <a:schemeClr val="tx1"/>
                          </a:solidFill>
                          <a:effectLst/>
                        </a:rPr>
                        <a:t>웹솔루션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 개발 및 인터넷 비즈니스 모델 개발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온라인 창업지원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가족 </a:t>
                      </a:r>
                      <a:r>
                        <a:rPr lang="ko-KR" sz="1050" kern="100" dirty="0" err="1">
                          <a:solidFill>
                            <a:schemeClr val="tx1"/>
                          </a:solidFill>
                          <a:effectLst/>
                        </a:rPr>
                        <a:t>웹콘텐츠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 개발 뿐만 아니라 </a:t>
                      </a:r>
                      <a:r>
                        <a:rPr lang="ko-KR" sz="1050" kern="100" dirty="0" err="1">
                          <a:solidFill>
                            <a:schemeClr val="tx1"/>
                          </a:solidFill>
                          <a:effectLst/>
                        </a:rPr>
                        <a:t>웹호스팅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 err="1">
                          <a:solidFill>
                            <a:schemeClr val="tx1"/>
                          </a:solidFill>
                          <a:effectLst/>
                        </a:rPr>
                        <a:t>서버호스팅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 등 온라인의 전 분양에 걸쳐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사업영역을 확장하고 있습니다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71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회사전경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갤러리 모듈 사용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첨부한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폴더의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회사전경 사진을 등록해주세요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) –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총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6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장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파일명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: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사진폴더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&gt;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회사전경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이미지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장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064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조직도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마인드맵 같은 형식으로 제작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부탁 드립니다</a:t>
                      </a: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~~!!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내용 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경영지원 팀</a:t>
                      </a: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: 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마케팅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웹사이트기획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운영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영업관리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홈페이지 기획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개발팀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: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웹사이트개발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홈페이지개발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홈페이지업그레이드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서버관리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고객홈페이지유지보수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홈페이지제작팀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: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웹사이트디자인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홈페이지디자인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디자인센터관리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배너 제작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71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오시는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길</a:t>
                      </a: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오시는 길 </a:t>
                      </a: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지도 모듈 사용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회사 주소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: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우편번호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:06221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50" kern="100" dirty="0">
                          <a:solidFill>
                            <a:schemeClr val="tx1"/>
                          </a:solidFill>
                          <a:effectLst/>
                        </a:rPr>
                        <a:t>주소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 :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서울시 서초구 강남대로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373 </a:t>
                      </a:r>
                      <a:r>
                        <a:rPr lang="ko-KR" altLang="en-US" sz="105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홍우빌딩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층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호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1881097" y="104417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SAMPLE</a:t>
            </a:r>
            <a:endParaRPr lang="ko-KR" altLang="ko-KR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66714" y="954395"/>
            <a:ext cx="8865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1</a:t>
            </a:r>
            <a:r>
              <a:rPr lang="ko-KR" altLang="ko-KR" b="1" dirty="0" smtClean="0"/>
              <a:t>차</a:t>
            </a:r>
            <a:r>
              <a:rPr lang="en-US" altLang="ko-KR" b="1" dirty="0" smtClean="0"/>
              <a:t> </a:t>
            </a:r>
            <a:r>
              <a:rPr lang="ko-KR" altLang="ko-KR" b="1" dirty="0" smtClean="0"/>
              <a:t>메뉴 </a:t>
            </a:r>
            <a:r>
              <a:rPr lang="en-US" altLang="ko-KR" b="1" dirty="0" smtClean="0"/>
              <a:t> </a:t>
            </a:r>
            <a:r>
              <a:rPr lang="en-US" altLang="ko-KR" b="1" dirty="0"/>
              <a:t>:  </a:t>
            </a:r>
            <a:r>
              <a:rPr lang="en-US" altLang="ko-KR" b="1" dirty="0" smtClean="0"/>
              <a:t>[</a:t>
            </a:r>
            <a:r>
              <a:rPr lang="ko-KR" altLang="ko-KR" b="1" dirty="0" smtClean="0"/>
              <a:t>회사소개</a:t>
            </a:r>
            <a:r>
              <a:rPr lang="en-US" altLang="ko-KR" b="1" dirty="0" smtClean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74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</a:t>
            </a:r>
            <a:r>
              <a:rPr lang="ko-KR" altLang="en-US" b="1" dirty="0">
                <a:latin typeface="+mj-ea"/>
                <a:ea typeface="+mj-ea"/>
              </a:rPr>
              <a:t>브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>
                <a:latin typeface="+mj-ea"/>
                <a:ea typeface="+mj-ea"/>
              </a:rPr>
              <a:t>2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페이지설정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67790"/>
              </p:ext>
            </p:extLst>
          </p:nvPr>
        </p:nvGraphicFramePr>
        <p:xfrm>
          <a:off x="287809" y="1535749"/>
          <a:ext cx="13033448" cy="728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799"/>
                <a:gridCol w="10725649"/>
              </a:tblGrid>
              <a:tr h="19075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sz="300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각 메뉴에 들어갈 </a:t>
                      </a: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이미지 파일명을 입력해주세요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각 메뉴에 들어갈 내용을 입력해주세요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메뉴가 부족하실 경우 표를 확장 해주세요</a:t>
                      </a:r>
                      <a:endParaRPr lang="en-US" altLang="ko-KR" sz="1050" b="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사용하지 않는 메뉴의 경우 빈 페이지로 두시면 됩니다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모듈을 사용하실 경우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모듈을 적어주세요 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게시판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오시는 길 지도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문의 폼 관리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쇼핑몰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제품소개 등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…)</a:t>
                      </a:r>
                    </a:p>
                    <a:p>
                      <a:pPr marL="228600" marR="0" indent="-228600" algn="l" defTabSz="125491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따로 준비하신 양식이 있는 경우 해당파일 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hwp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pptx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xlsx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docx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  <a:r>
                        <a:rPr lang="ko-KR" altLang="en-US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을 보내주시면 됩니다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altLang="ko-KR" sz="1050" b="0" kern="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marL="0" indent="0"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71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064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71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79573" y="972170"/>
            <a:ext cx="8865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1</a:t>
            </a:r>
            <a:r>
              <a:rPr lang="ko-KR" altLang="ko-KR" b="1" dirty="0" smtClean="0"/>
              <a:t>차</a:t>
            </a:r>
            <a:r>
              <a:rPr lang="en-US" altLang="ko-KR" b="1" dirty="0" smtClean="0"/>
              <a:t> </a:t>
            </a:r>
            <a:r>
              <a:rPr lang="ko-KR" altLang="ko-KR" b="1" dirty="0" smtClean="0"/>
              <a:t>메뉴 </a:t>
            </a:r>
            <a:r>
              <a:rPr lang="en-US" altLang="ko-KR" b="1" dirty="0" smtClean="0"/>
              <a:t> : [</a:t>
            </a:r>
            <a:r>
              <a:rPr lang="ko-KR" altLang="en-US" b="1" dirty="0" smtClean="0"/>
              <a:t>메뉴 명을 적어주세요</a:t>
            </a:r>
            <a:r>
              <a:rPr lang="en-US" altLang="ko-KR" b="1" dirty="0" smtClean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5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</a:t>
            </a:r>
            <a:r>
              <a:rPr lang="ko-KR" altLang="en-US" b="1" dirty="0">
                <a:latin typeface="+mj-ea"/>
                <a:ea typeface="+mj-ea"/>
              </a:rPr>
              <a:t>브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>
                <a:latin typeface="+mj-ea"/>
                <a:ea typeface="+mj-ea"/>
              </a:rPr>
              <a:t>2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페이지설정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20025"/>
              </p:ext>
            </p:extLst>
          </p:nvPr>
        </p:nvGraphicFramePr>
        <p:xfrm>
          <a:off x="287809" y="1535749"/>
          <a:ext cx="13033448" cy="728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799"/>
                <a:gridCol w="10725649"/>
              </a:tblGrid>
              <a:tr h="19075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sz="300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각 메뉴에 들어갈 </a:t>
                      </a: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이미지 파일명을 입력해주세요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각 메뉴에 들어갈 내용을 입력해주세요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메뉴가 부족하실 경우 표를 확장 해주세요</a:t>
                      </a:r>
                      <a:endParaRPr lang="en-US" altLang="ko-KR" sz="1050" b="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사용하지 않는 메뉴의 경우 빈 페이지로 두시면 됩니다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모듈을 사용하실 경우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모듈을 적어주세요 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게시판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오시는 길 지도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문의 폼 관리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쇼핑몰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제품소개 등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…)</a:t>
                      </a:r>
                    </a:p>
                    <a:p>
                      <a:pPr marL="228600" marR="0" indent="-228600" algn="l" defTabSz="125491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따로 준비하신 양식이 있는 경우 해당파일 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hwp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pptx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xlsx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docx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  <a:r>
                        <a:rPr lang="ko-KR" altLang="en-US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을 보내주시면 됩니다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altLang="ko-KR" sz="1050" b="0" kern="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marL="0" indent="0"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71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064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71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79573" y="972170"/>
            <a:ext cx="8865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1</a:t>
            </a:r>
            <a:r>
              <a:rPr lang="ko-KR" altLang="ko-KR" b="1" dirty="0" smtClean="0"/>
              <a:t>차</a:t>
            </a:r>
            <a:r>
              <a:rPr lang="en-US" altLang="ko-KR" b="1" dirty="0" smtClean="0"/>
              <a:t> </a:t>
            </a:r>
            <a:r>
              <a:rPr lang="ko-KR" altLang="ko-KR" b="1" dirty="0" smtClean="0"/>
              <a:t>메뉴 </a:t>
            </a:r>
            <a:r>
              <a:rPr lang="en-US" altLang="ko-KR" b="1" dirty="0" smtClean="0"/>
              <a:t> : [</a:t>
            </a:r>
            <a:r>
              <a:rPr lang="ko-KR" altLang="en-US" b="1" dirty="0" smtClean="0"/>
              <a:t>메뉴 명을 적어주세요</a:t>
            </a:r>
            <a:r>
              <a:rPr lang="en-US" altLang="ko-KR" b="1" dirty="0" smtClean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93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</a:t>
            </a:r>
            <a:r>
              <a:rPr lang="ko-KR" altLang="en-US" b="1" dirty="0">
                <a:latin typeface="+mj-ea"/>
                <a:ea typeface="+mj-ea"/>
              </a:rPr>
              <a:t>브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>
                <a:latin typeface="+mj-ea"/>
                <a:ea typeface="+mj-ea"/>
              </a:rPr>
              <a:t>2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페이지설정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20025"/>
              </p:ext>
            </p:extLst>
          </p:nvPr>
        </p:nvGraphicFramePr>
        <p:xfrm>
          <a:off x="287809" y="1535749"/>
          <a:ext cx="13033448" cy="728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799"/>
                <a:gridCol w="10725649"/>
              </a:tblGrid>
              <a:tr h="19075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sz="300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각 메뉴에 들어갈 </a:t>
                      </a: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이미지 파일명을 입력해주세요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각 메뉴에 들어갈 내용을 입력해주세요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메뉴가 부족하실 경우 표를 확장 해주세요</a:t>
                      </a:r>
                      <a:endParaRPr lang="en-US" altLang="ko-KR" sz="1050" b="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사용하지 않는 메뉴의 경우 빈 페이지로 두시면 됩니다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모듈을 사용하실 경우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모듈을 적어주세요 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게시판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오시는 길 지도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문의 폼 관리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쇼핑몰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제품소개 등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…)</a:t>
                      </a:r>
                    </a:p>
                    <a:p>
                      <a:pPr marL="228600" marR="0" indent="-228600" algn="l" defTabSz="125491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따로 준비하신 양식이 있는 경우 해당파일 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hwp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pptx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xlsx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docx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  <a:r>
                        <a:rPr lang="ko-KR" altLang="en-US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을 보내주시면 됩니다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altLang="ko-KR" sz="1050" b="0" kern="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marL="0" indent="0"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71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064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71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79573" y="972170"/>
            <a:ext cx="8865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1</a:t>
            </a:r>
            <a:r>
              <a:rPr lang="ko-KR" altLang="ko-KR" b="1" dirty="0" smtClean="0"/>
              <a:t>차</a:t>
            </a:r>
            <a:r>
              <a:rPr lang="en-US" altLang="ko-KR" b="1" dirty="0" smtClean="0"/>
              <a:t> </a:t>
            </a:r>
            <a:r>
              <a:rPr lang="ko-KR" altLang="ko-KR" b="1" dirty="0" smtClean="0"/>
              <a:t>메뉴 </a:t>
            </a:r>
            <a:r>
              <a:rPr lang="en-US" altLang="ko-KR" b="1" dirty="0" smtClean="0"/>
              <a:t> : [</a:t>
            </a:r>
            <a:r>
              <a:rPr lang="ko-KR" altLang="en-US" b="1" dirty="0" smtClean="0"/>
              <a:t>메뉴 명을 적어주세요</a:t>
            </a:r>
            <a:r>
              <a:rPr lang="en-US" altLang="ko-KR" b="1" dirty="0" smtClean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93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서</a:t>
            </a:r>
            <a:r>
              <a:rPr lang="ko-KR" altLang="en-US" b="1" dirty="0">
                <a:latin typeface="+mj-ea"/>
                <a:ea typeface="+mj-ea"/>
              </a:rPr>
              <a:t>브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>
                <a:latin typeface="+mj-ea"/>
                <a:ea typeface="+mj-ea"/>
              </a:rPr>
              <a:t>2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페이지설정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20025"/>
              </p:ext>
            </p:extLst>
          </p:nvPr>
        </p:nvGraphicFramePr>
        <p:xfrm>
          <a:off x="287809" y="1535749"/>
          <a:ext cx="13033448" cy="728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799"/>
                <a:gridCol w="10725649"/>
              </a:tblGrid>
              <a:tr h="19075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sz="300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각 메뉴에 들어갈 </a:t>
                      </a: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이미지 파일명을 입력해주세요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각 메뉴에 들어갈 내용을 입력해주세요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메뉴가 부족하실 경우 표를 확장 해주세요</a:t>
                      </a:r>
                      <a:endParaRPr lang="en-US" altLang="ko-KR" sz="1050" b="0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사용하지 않는 메뉴의 경우 빈 페이지로 두시면 됩니다</a:t>
                      </a:r>
                      <a:r>
                        <a:rPr lang="en-US" altLang="ko-KR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05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모듈을 사용하실 경우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모듈을 적어주세요 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게시판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오시는 길 지도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문의 폼 관리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쇼핑몰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altLang="en-US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제품소개 등</a:t>
                      </a:r>
                      <a:r>
                        <a:rPr lang="en-US" altLang="ko-KR" sz="1050" b="0" kern="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…)</a:t>
                      </a:r>
                    </a:p>
                    <a:p>
                      <a:pPr marL="228600" marR="0" indent="-228600" algn="l" defTabSz="125491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따로 준비하신 양식이 있는 경우 해당파일 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hwp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pptx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xlsx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en-US" altLang="ko-KR" sz="1050" b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docx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  <a:r>
                        <a:rPr lang="ko-KR" altLang="en-US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을 보내주시면 됩니다</a:t>
                      </a:r>
                      <a:r>
                        <a:rPr lang="en-US" altLang="ko-KR" sz="105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en-US" altLang="ko-KR" sz="1050" b="0" kern="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marL="0" indent="0"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ko-KR" sz="105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71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064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71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메뉴 </a:t>
                      </a:r>
                      <a:r>
                        <a:rPr lang="ko-KR" altLang="en-US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명 입력</a:t>
                      </a:r>
                      <a:endParaRPr lang="ko-KR" altLang="ko-KR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( </a:t>
                      </a:r>
                      <a:r>
                        <a:rPr lang="en-US" altLang="ko-KR" sz="105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ko-KR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5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메뉴가 있을 경우 메뉴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명을 </a:t>
                      </a:r>
                      <a:endParaRPr lang="en-US" altLang="ko-KR" sz="10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적어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주세요</a:t>
                      </a:r>
                      <a:endParaRPr lang="ko-KR" altLang="ko-KR" sz="3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2353" marR="42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1254911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내용을 입력해주세요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5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353" marR="42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79573" y="972170"/>
            <a:ext cx="8865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1</a:t>
            </a:r>
            <a:r>
              <a:rPr lang="ko-KR" altLang="ko-KR" b="1" dirty="0" smtClean="0"/>
              <a:t>차</a:t>
            </a:r>
            <a:r>
              <a:rPr lang="en-US" altLang="ko-KR" b="1" dirty="0" smtClean="0"/>
              <a:t> </a:t>
            </a:r>
            <a:r>
              <a:rPr lang="ko-KR" altLang="ko-KR" b="1" dirty="0" smtClean="0"/>
              <a:t>메뉴 </a:t>
            </a:r>
            <a:r>
              <a:rPr lang="en-US" altLang="ko-KR" b="1" dirty="0" smtClean="0"/>
              <a:t> : [</a:t>
            </a:r>
            <a:r>
              <a:rPr lang="ko-KR" altLang="en-US" b="1" dirty="0" smtClean="0"/>
              <a:t>메뉴 명을 적어주세요</a:t>
            </a:r>
            <a:r>
              <a:rPr lang="en-US" altLang="ko-KR" b="1" dirty="0" smtClean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93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err="1" smtClean="0">
                <a:latin typeface="+mj-ea"/>
                <a:ea typeface="+mj-ea"/>
              </a:rPr>
              <a:t>랭크업</a:t>
            </a:r>
            <a:r>
              <a:rPr lang="ko-KR" altLang="en-US" b="1" dirty="0" smtClean="0">
                <a:latin typeface="+mj-ea"/>
                <a:ea typeface="+mj-ea"/>
              </a:rPr>
              <a:t> 부가서비스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796928"/>
              </p:ext>
            </p:extLst>
          </p:nvPr>
        </p:nvGraphicFramePr>
        <p:xfrm>
          <a:off x="287809" y="1116186"/>
          <a:ext cx="13033448" cy="7344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3448"/>
              </a:tblGrid>
              <a:tr h="7344816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도메인의 경우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년간 무료로 제공해 드리며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, 1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년 후부터는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28,600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원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(VAT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포함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비용이 발생합니다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https://rankup.co.kr/domain/domain_regist.html</a:t>
                      </a: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ko-KR" altLang="en-US" sz="140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웹호스팅의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 경우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년간 무료로 제공해 드리며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, 1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년 후부터는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396,000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원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(VAT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포함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비용이 발생합니다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. (</a:t>
                      </a:r>
                      <a:r>
                        <a:rPr lang="ko-KR" altLang="en-US" sz="140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트래픽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10GB/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, HDD 10GB, 5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중 백업시스템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http://rankup.co.kr/etc/hosting.html</a:t>
                      </a: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400" b="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호스팅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및 도메인의 경우 담당자가 변경되는 경우 반드시 관련 정보를 업데이트 해주시기 바랍니다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 (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관리자 번호로 만료 안내 문자 발송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400" b="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호스팅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만료 시 정지일로부터 고객님의 데이터는 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개월간 저장되며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만료일로부터 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개월이 지난 시점에 데이터는 완전히 삭제됩니다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홈페이지에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SMS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기능이 연동되어 있어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별도 연동작업 없이 충전 후 바로 사용 가능합니다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https://rankup.co.kr/sms/index.html</a:t>
                      </a: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홈페이지 전자결제 기능이 연동되어 있어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별도 연동작업 없이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PG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사 가입 후 다양한 결제수단 사용이 가능합니다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https://rankup.co.kr/pay/paygate.html</a:t>
                      </a: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lang="ko-KR" alt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정보통신망법개정으로 개인정보를 취급하는 홈페이지의 경우 보안서버를 의무적으로 구축해야 합니다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https://rankup.co.kr/etc/secure_ssl.html</a:t>
                      </a: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회원가입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로그인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결제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b="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게시판등의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이용과정에서 이름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연락처</a:t>
                      </a:r>
                      <a:r>
                        <a:rPr lang="en-US" altLang="ko-KR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b="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이메일</a:t>
                      </a:r>
                      <a:r>
                        <a:rPr lang="ko-KR" altLang="en-US" sz="14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등 개인정보를 수집하는 경우 보안서버를 의무적으로 구축하셔야 합니다</a:t>
                      </a:r>
                      <a:endParaRPr lang="ko-KR" sz="14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9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54400" y="3333750"/>
            <a:ext cx="6772275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ko-KR" sz="96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“</a:t>
            </a:r>
            <a:r>
              <a:rPr lang="ko-KR" altLang="ko-KR" sz="96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감사합니다</a:t>
            </a:r>
            <a:r>
              <a:rPr lang="en-US" altLang="ko-KR" sz="96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”</a:t>
            </a:r>
            <a:endParaRPr lang="en-US" altLang="ko-KR" sz="32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algn="ctr" eaLnBrk="1" hangingPunct="1">
              <a:lnSpc>
                <a:spcPct val="100000"/>
              </a:lnSpc>
            </a:pPr>
            <a:endParaRPr lang="en-US" altLang="ko-KR" sz="96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455987" y="7965255"/>
            <a:ext cx="6769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대표전화 </a:t>
            </a:r>
            <a:r>
              <a:rPr lang="en-US" altLang="ko-KR" sz="16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: 1544-6862 | </a:t>
            </a:r>
            <a:r>
              <a:rPr lang="ko-KR" altLang="en-US" sz="16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팩스 </a:t>
            </a:r>
            <a:r>
              <a:rPr lang="en-US" altLang="ko-KR" sz="16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: 02-6280-6862 | </a:t>
            </a:r>
            <a:r>
              <a:rPr lang="ko-KR" altLang="en-US" sz="1600" dirty="0" err="1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이메일</a:t>
            </a:r>
            <a:r>
              <a:rPr lang="ko-KR" altLang="en-US" sz="16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: cs@rankup.co.kr</a:t>
            </a:r>
            <a:endParaRPr lang="ko-KR" altLang="en-US" sz="16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84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ko-KR" b="1" dirty="0">
                <a:latin typeface="+mj-ea"/>
                <a:ea typeface="+mj-ea"/>
              </a:rPr>
              <a:t>홈페이지 </a:t>
            </a:r>
            <a:r>
              <a:rPr lang="ko-KR" altLang="ko-KR" b="1" dirty="0"/>
              <a:t>제작 시 필요한 </a:t>
            </a:r>
            <a:r>
              <a:rPr lang="ko-KR" altLang="ko-KR" b="1" dirty="0" smtClean="0"/>
              <a:t>자료</a:t>
            </a:r>
            <a:endParaRPr lang="ko-KR" altLang="ko-KR" dirty="0"/>
          </a:p>
        </p:txBody>
      </p:sp>
      <p:sp>
        <p:nvSpPr>
          <p:cNvPr id="14" name="타원 13"/>
          <p:cNvSpPr/>
          <p:nvPr/>
        </p:nvSpPr>
        <p:spPr>
          <a:xfrm>
            <a:off x="274262" y="2772370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11" name="직사각형 10"/>
          <p:cNvSpPr/>
          <p:nvPr/>
        </p:nvSpPr>
        <p:spPr>
          <a:xfrm>
            <a:off x="577651" y="2772993"/>
            <a:ext cx="68389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b="1" dirty="0" smtClean="0">
                <a:solidFill>
                  <a:srgbClr val="1F66A1"/>
                </a:solidFill>
                <a:latin typeface="+mn-ea"/>
              </a:rPr>
              <a:t>로고</a:t>
            </a:r>
            <a:r>
              <a:rPr lang="en-US" altLang="ko-KR" sz="1200" b="1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원본파일</a:t>
            </a:r>
            <a:r>
              <a:rPr lang="en-US" altLang="ko-KR" sz="1200" dirty="0" smtClean="0">
                <a:latin typeface="+mn-ea"/>
              </a:rPr>
              <a:t>,PSD / .ai </a:t>
            </a:r>
            <a:r>
              <a:rPr lang="ko-KR" altLang="en-US" sz="1200" dirty="0" smtClean="0">
                <a:latin typeface="+mn-ea"/>
              </a:rPr>
              <a:t>또는 배경 없는 </a:t>
            </a:r>
            <a:r>
              <a:rPr lang="en-US" altLang="ko-KR" sz="1200" dirty="0" smtClean="0">
                <a:latin typeface="+mn-ea"/>
              </a:rPr>
              <a:t>.PNG) 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74262" y="3500928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2</a:t>
            </a:r>
            <a:endParaRPr lang="ko-KR" altLang="en-US" sz="1600" b="1" dirty="0"/>
          </a:p>
        </p:txBody>
      </p:sp>
      <p:sp>
        <p:nvSpPr>
          <p:cNvPr id="18" name="직사각형 17"/>
          <p:cNvSpPr/>
          <p:nvPr/>
        </p:nvSpPr>
        <p:spPr>
          <a:xfrm>
            <a:off x="577651" y="3501426"/>
            <a:ext cx="68389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b="1" dirty="0" smtClean="0">
                <a:solidFill>
                  <a:srgbClr val="1F66A1"/>
                </a:solidFill>
                <a:latin typeface="+mn-ea"/>
              </a:rPr>
              <a:t>메뉴구성 </a:t>
            </a:r>
            <a:r>
              <a:rPr lang="en-US" altLang="ko-KR" sz="1200" b="1" dirty="0" smtClean="0">
                <a:latin typeface="+mn-ea"/>
              </a:rPr>
              <a:t>-</a:t>
            </a:r>
            <a:r>
              <a:rPr lang="en-US" altLang="ko-KR" sz="1200" dirty="0" smtClean="0">
                <a:latin typeface="+mn-ea"/>
              </a:rPr>
              <a:t> (PC </a:t>
            </a:r>
            <a:r>
              <a:rPr lang="ko-KR" altLang="en-US" sz="1200" dirty="0" smtClean="0">
                <a:latin typeface="+mn-ea"/>
              </a:rPr>
              <a:t>버전과 모바일 버전 모두 </a:t>
            </a:r>
            <a:r>
              <a:rPr lang="en-US" altLang="ko-KR" sz="1200" b="1" dirty="0" smtClean="0">
                <a:solidFill>
                  <a:srgbClr val="C00000"/>
                </a:solidFill>
                <a:latin typeface="+mn-ea"/>
              </a:rPr>
              <a:t>3</a:t>
            </a:r>
            <a:r>
              <a:rPr lang="ko-KR" altLang="en-US" sz="1200" b="1" dirty="0" smtClean="0">
                <a:solidFill>
                  <a:srgbClr val="C00000"/>
                </a:solidFill>
                <a:latin typeface="+mn-ea"/>
              </a:rPr>
              <a:t>차 메뉴까지</a:t>
            </a:r>
            <a:r>
              <a:rPr lang="ko-KR" altLang="en-US" sz="1200" dirty="0" smtClean="0">
                <a:latin typeface="+mn-ea"/>
              </a:rPr>
              <a:t> 지정이 가능합니다</a:t>
            </a:r>
            <a:r>
              <a:rPr lang="en-US" altLang="ko-KR" sz="1200" dirty="0" smtClean="0">
                <a:latin typeface="+mn-ea"/>
              </a:rPr>
              <a:t>.) </a:t>
            </a:r>
            <a:endParaRPr lang="ko-KR" altLang="en-US" sz="1200" b="1" dirty="0">
              <a:solidFill>
                <a:srgbClr val="1F66A1"/>
              </a:solidFill>
              <a:latin typeface="+mn-ea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4262" y="4229486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21" name="직사각형 20"/>
          <p:cNvSpPr/>
          <p:nvPr/>
        </p:nvSpPr>
        <p:spPr>
          <a:xfrm>
            <a:off x="583543" y="4229861"/>
            <a:ext cx="7628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solidFill>
                  <a:srgbClr val="1F66A1"/>
                </a:solidFill>
                <a:latin typeface="+mn-ea"/>
              </a:rPr>
              <a:t>하단 카피라이트 </a:t>
            </a:r>
            <a:r>
              <a:rPr lang="en-US" altLang="ko-KR" sz="1200" dirty="0" smtClean="0">
                <a:latin typeface="+mn-ea"/>
              </a:rPr>
              <a:t>– </a:t>
            </a:r>
            <a:r>
              <a:rPr lang="ko-KR" altLang="en-US" sz="1200" dirty="0" smtClean="0">
                <a:latin typeface="+mn-ea"/>
              </a:rPr>
              <a:t>고객님께서 보여질 회사정보를 입력해주시면 됩니다</a:t>
            </a:r>
            <a:r>
              <a:rPr lang="en-US" altLang="ko-KR" sz="1200" dirty="0" smtClean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74262" y="5508674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4</a:t>
            </a:r>
            <a:endParaRPr lang="ko-KR" altLang="en-US" sz="1600" b="1" dirty="0"/>
          </a:p>
        </p:txBody>
      </p:sp>
      <p:sp>
        <p:nvSpPr>
          <p:cNvPr id="24" name="직사각형 23"/>
          <p:cNvSpPr/>
          <p:nvPr/>
        </p:nvSpPr>
        <p:spPr>
          <a:xfrm>
            <a:off x="593085" y="5508924"/>
            <a:ext cx="7628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200" dirty="0"/>
              <a:t>플래시 디자인 작업은 지원되지 않습니다</a:t>
            </a:r>
            <a:r>
              <a:rPr lang="en-US" altLang="ko-KR" sz="1200" dirty="0"/>
              <a:t>.</a:t>
            </a:r>
            <a:endParaRPr lang="ko-KR" altLang="ko-KR" sz="1200" dirty="0"/>
          </a:p>
        </p:txBody>
      </p:sp>
      <p:sp>
        <p:nvSpPr>
          <p:cNvPr id="27" name="타원 26"/>
          <p:cNvSpPr/>
          <p:nvPr/>
        </p:nvSpPr>
        <p:spPr>
          <a:xfrm>
            <a:off x="274262" y="6965791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6</a:t>
            </a:r>
            <a:endParaRPr lang="ko-KR" altLang="en-US" sz="1600" b="1" dirty="0"/>
          </a:p>
        </p:txBody>
      </p:sp>
      <p:sp>
        <p:nvSpPr>
          <p:cNvPr id="28" name="타원 27"/>
          <p:cNvSpPr/>
          <p:nvPr/>
        </p:nvSpPr>
        <p:spPr>
          <a:xfrm>
            <a:off x="274262" y="6237232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5</a:t>
            </a:r>
            <a:endParaRPr lang="ko-KR" altLang="en-US" sz="1600" b="1" dirty="0"/>
          </a:p>
        </p:txBody>
      </p:sp>
      <p:sp>
        <p:nvSpPr>
          <p:cNvPr id="29" name="직사각형 28"/>
          <p:cNvSpPr/>
          <p:nvPr/>
        </p:nvSpPr>
        <p:spPr>
          <a:xfrm>
            <a:off x="593079" y="6237359"/>
            <a:ext cx="9559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200" dirty="0"/>
              <a:t>텍스트 사용은 랭크업에서 보유하고 있는 글씨체를 기본으로 합니다</a:t>
            </a:r>
            <a:r>
              <a:rPr lang="en-US" altLang="ko-KR" sz="1200" dirty="0"/>
              <a:t>.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</a:rPr>
              <a:t>업종별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ko-KR" altLang="ko-KR" sz="1200" dirty="0" smtClean="0">
                <a:solidFill>
                  <a:schemeClr val="bg1">
                    <a:lumMod val="50000"/>
                  </a:schemeClr>
                </a:solidFill>
              </a:rPr>
              <a:t>맑은 고딕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ko-KR" sz="1200" dirty="0" smtClean="0">
                <a:solidFill>
                  <a:schemeClr val="bg1">
                    <a:lumMod val="50000"/>
                  </a:schemeClr>
                </a:solidFill>
              </a:rPr>
              <a:t>윤 고딕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</a:rPr>
              <a:t>기능성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ko-KR" altLang="ko-KR" sz="1200" dirty="0" smtClean="0">
                <a:solidFill>
                  <a:schemeClr val="bg1">
                    <a:lumMod val="50000"/>
                  </a:schemeClr>
                </a:solidFill>
              </a:rPr>
              <a:t>윤 고딕 </a:t>
            </a:r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</a:rPr>
              <a:t>외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ko-K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79664" y="6965794"/>
            <a:ext cx="7628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200" dirty="0"/>
              <a:t>업종별 홈페이지가 제공하는 공통적인 관리 방법은 아래 링크에서 확인하실 수 있습니다</a:t>
            </a:r>
            <a:endParaRPr lang="en-US" altLang="ko-KR" sz="1200" dirty="0" smtClean="0">
              <a:latin typeface="+mn-ea"/>
            </a:endParaRPr>
          </a:p>
        </p:txBody>
      </p:sp>
      <p:pic>
        <p:nvPicPr>
          <p:cNvPr id="3076" name="Picture 4" descr="C:\Users\pc\Desktop\2018-10-30 18;11;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6" y="1232774"/>
            <a:ext cx="10526713" cy="95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타원 30"/>
          <p:cNvSpPr/>
          <p:nvPr/>
        </p:nvSpPr>
        <p:spPr>
          <a:xfrm>
            <a:off x="256850" y="1438618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37" name="타원 36"/>
          <p:cNvSpPr/>
          <p:nvPr/>
        </p:nvSpPr>
        <p:spPr>
          <a:xfrm>
            <a:off x="2435488" y="1438618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2</a:t>
            </a:r>
            <a:endParaRPr lang="ko-KR" altLang="en-US" sz="1600" b="1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8" name="Picture 6" descr="C:\Users\pc\Desktop\2018-10-30 18;21;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41" y="4229860"/>
            <a:ext cx="7285500" cy="1008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196927" y="7551413"/>
            <a:ext cx="9612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hlinkClick r:id="rId4"/>
              </a:rPr>
              <a:t>https://rankup.co.kr/rankup_solution_common_manual_v0.3.2.pdf</a:t>
            </a:r>
            <a:endParaRPr lang="ko-KR" altLang="en-US" sz="1400" dirty="0"/>
          </a:p>
        </p:txBody>
      </p:sp>
      <p:pic>
        <p:nvPicPr>
          <p:cNvPr id="1027" name="Picture 3" descr="C:\Users\pc\Desktop\m_btn04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0" y="7452890"/>
            <a:ext cx="1381125" cy="50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Desktop\그림1(수정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84" y="4036960"/>
            <a:ext cx="7669213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ko-KR" b="1" dirty="0">
                <a:latin typeface="+mj-ea"/>
                <a:ea typeface="+mj-ea"/>
              </a:rPr>
              <a:t>홈페이지 </a:t>
            </a:r>
            <a:r>
              <a:rPr lang="ko-KR" altLang="ko-KR" b="1" dirty="0"/>
              <a:t>제작 시 필요한 </a:t>
            </a:r>
            <a:r>
              <a:rPr lang="ko-KR" altLang="ko-KR" b="1" dirty="0" smtClean="0"/>
              <a:t>자료</a:t>
            </a:r>
            <a:endParaRPr lang="ko-KR" altLang="ko-KR" dirty="0"/>
          </a:p>
        </p:txBody>
      </p:sp>
      <p:sp>
        <p:nvSpPr>
          <p:cNvPr id="11" name="직사각형 10"/>
          <p:cNvSpPr/>
          <p:nvPr/>
        </p:nvSpPr>
        <p:spPr>
          <a:xfrm>
            <a:off x="577651" y="1449619"/>
            <a:ext cx="13895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solidFill>
                  <a:srgbClr val="1F66A1"/>
                </a:solidFill>
                <a:latin typeface="+mn-ea"/>
              </a:rPr>
              <a:t>제작자료</a:t>
            </a:r>
            <a:endParaRPr lang="en-US" altLang="ko-KR" sz="1200" b="1" dirty="0" smtClean="0">
              <a:solidFill>
                <a:srgbClr val="1F66A1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rgbClr val="1F66A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smtClean="0">
                <a:latin typeface="+mn-ea"/>
              </a:rPr>
              <a:t>참고해야 할 이미지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홈페이지</a:t>
            </a:r>
            <a:r>
              <a:rPr lang="en-US" altLang="ko-KR" sz="1200" dirty="0" smtClean="0">
                <a:latin typeface="+mn-ea"/>
              </a:rPr>
              <a:t>/</a:t>
            </a:r>
            <a:r>
              <a:rPr lang="ko-KR" altLang="en-US" sz="1200" dirty="0" smtClean="0">
                <a:latin typeface="+mn-ea"/>
              </a:rPr>
              <a:t>디자인이 있으면 함께 남겨주시면 됩니다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smtClean="0">
                <a:latin typeface="+mn-ea"/>
              </a:rPr>
              <a:t>자료를 올리실 때 어떤 느낌을 원하는지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자세하게 말씀해주시면 최대한 맞춰드립니다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smtClean="0">
                <a:latin typeface="+mn-ea"/>
              </a:rPr>
              <a:t>보유 이미지가 없을 경우 </a:t>
            </a:r>
            <a:r>
              <a:rPr lang="en-US" altLang="ko-KR" sz="1200" u="sng" dirty="0">
                <a:hlinkClick r:id="rId2"/>
              </a:rPr>
              <a:t>https://www.gettyimagesbank.com</a:t>
            </a:r>
            <a:r>
              <a:rPr lang="en-US" altLang="ko-KR" sz="1200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에 접속 마음에 드는 이미지 검색 후 아래와 같이 컨텐츠</a:t>
            </a:r>
            <a:r>
              <a:rPr lang="en-US" altLang="ko-KR" sz="1200" dirty="0" smtClean="0">
                <a:latin typeface="+mn-ea"/>
              </a:rPr>
              <a:t>ID</a:t>
            </a:r>
            <a:r>
              <a:rPr lang="ko-KR" altLang="en-US" sz="1200" dirty="0" smtClean="0">
                <a:latin typeface="+mn-ea"/>
              </a:rPr>
              <a:t>를 문의 글로 남겨주시면 됩니다</a:t>
            </a:r>
            <a:r>
              <a:rPr lang="en-US" altLang="ko-KR" sz="12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   (</a:t>
            </a:r>
            <a:r>
              <a:rPr lang="ko-KR" altLang="en-US" sz="1200" dirty="0" err="1" smtClean="0">
                <a:latin typeface="+mn-ea"/>
              </a:rPr>
              <a:t>에디토리얼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동영상 카테고리 제외</a:t>
            </a:r>
            <a:r>
              <a:rPr lang="en-US" altLang="ko-KR" sz="1200" dirty="0" smtClean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56850" y="1438618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6" name="Picture 2" descr="C:\Users\pc\Desktop\gettyimages\getty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" y="3486674"/>
            <a:ext cx="12382501" cy="441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3698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ko-KR" b="1" dirty="0">
                <a:latin typeface="+mj-ea"/>
                <a:ea typeface="+mj-ea"/>
              </a:rPr>
              <a:t>홈페이지 </a:t>
            </a:r>
            <a:r>
              <a:rPr lang="ko-KR" altLang="en-US" b="1" dirty="0" smtClean="0"/>
              <a:t>기본 정보 입력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37723"/>
              </p:ext>
            </p:extLst>
          </p:nvPr>
        </p:nvGraphicFramePr>
        <p:xfrm>
          <a:off x="143793" y="1304916"/>
          <a:ext cx="12961440" cy="1830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0804"/>
                <a:gridCol w="9550636"/>
              </a:tblGrid>
              <a:tr h="42087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    홈페이지 타이틀 명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</a:tr>
              <a:tr h="42087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    홈페이지 관리자 이메일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</a:tr>
              <a:tr h="42087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    홈페이지 즐겨찾기명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</a:tr>
              <a:tr h="56766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 smtClean="0"/>
                        <a:t>    홈페이지 관리자 전화번호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타원 8"/>
          <p:cNvSpPr/>
          <p:nvPr/>
        </p:nvSpPr>
        <p:spPr>
          <a:xfrm>
            <a:off x="217194" y="1376921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10" name="타원 9"/>
          <p:cNvSpPr/>
          <p:nvPr/>
        </p:nvSpPr>
        <p:spPr>
          <a:xfrm>
            <a:off x="217880" y="1808969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2</a:t>
            </a:r>
            <a:endParaRPr lang="ko-KR" altLang="en-US" sz="1600" b="1" dirty="0"/>
          </a:p>
        </p:txBody>
      </p:sp>
      <p:sp>
        <p:nvSpPr>
          <p:cNvPr id="12" name="타원 11"/>
          <p:cNvSpPr/>
          <p:nvPr/>
        </p:nvSpPr>
        <p:spPr>
          <a:xfrm>
            <a:off x="219253" y="2241017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13" name="타원 12"/>
          <p:cNvSpPr/>
          <p:nvPr/>
        </p:nvSpPr>
        <p:spPr>
          <a:xfrm>
            <a:off x="218566" y="2673065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4</a:t>
            </a:r>
            <a:endParaRPr lang="ko-KR" altLang="en-US" sz="1600" b="1" dirty="0"/>
          </a:p>
        </p:txBody>
      </p:sp>
      <p:sp>
        <p:nvSpPr>
          <p:cNvPr id="15" name="타원 14"/>
          <p:cNvSpPr/>
          <p:nvPr/>
        </p:nvSpPr>
        <p:spPr>
          <a:xfrm>
            <a:off x="215801" y="3852490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16" name="타원 15"/>
          <p:cNvSpPr/>
          <p:nvPr/>
        </p:nvSpPr>
        <p:spPr>
          <a:xfrm>
            <a:off x="216487" y="5868166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2</a:t>
            </a:r>
            <a:endParaRPr lang="ko-KR" altLang="en-US" sz="1600" b="1" dirty="0"/>
          </a:p>
        </p:txBody>
      </p:sp>
      <p:sp>
        <p:nvSpPr>
          <p:cNvPr id="17" name="타원 16"/>
          <p:cNvSpPr/>
          <p:nvPr/>
        </p:nvSpPr>
        <p:spPr>
          <a:xfrm>
            <a:off x="217860" y="6876858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18" name="타원 17"/>
          <p:cNvSpPr/>
          <p:nvPr/>
        </p:nvSpPr>
        <p:spPr>
          <a:xfrm>
            <a:off x="217173" y="7812962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4</a:t>
            </a:r>
            <a:endParaRPr lang="ko-KR" altLang="en-US" sz="1600" b="1" dirty="0"/>
          </a:p>
        </p:txBody>
      </p:sp>
      <p:sp>
        <p:nvSpPr>
          <p:cNvPr id="21" name="직사각형 20"/>
          <p:cNvSpPr/>
          <p:nvPr/>
        </p:nvSpPr>
        <p:spPr>
          <a:xfrm>
            <a:off x="507253" y="3852493"/>
            <a:ext cx="68389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ko-KR" sz="1200" dirty="0">
                <a:latin typeface="+mn-ea"/>
              </a:rPr>
              <a:t>홈페이지 타이틀 명</a:t>
            </a:r>
            <a:r>
              <a:rPr lang="en-US" altLang="ko-KR" sz="1200" dirty="0">
                <a:latin typeface="+mn-ea"/>
              </a:rPr>
              <a:t> : </a:t>
            </a:r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웹 브라우저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(</a:t>
            </a:r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익스플로러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크롬 등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,,,) </a:t>
            </a:r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상단에 출력되는 홈페이지 명입니다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22" name="그림 21" descr="C:\Users\pc\AppData\Local\Microsoft\Windows\INetCache\Content.Word\2017-06-19 15;14;1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84" y="4403774"/>
            <a:ext cx="4619625" cy="110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직사각형 22"/>
          <p:cNvSpPr/>
          <p:nvPr/>
        </p:nvSpPr>
        <p:spPr>
          <a:xfrm>
            <a:off x="507253" y="5879749"/>
            <a:ext cx="68389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ko-KR" sz="1200" dirty="0"/>
              <a:t>홈페이지 관리자 이메일</a:t>
            </a:r>
            <a:r>
              <a:rPr lang="en-US" altLang="ko-KR" sz="1200" dirty="0"/>
              <a:t> : </a:t>
            </a:r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</a:rPr>
              <a:t>관리자가 사이트 관리를 위해 사용하는 이메일 정보를 입력합니다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7253" y="6887861"/>
            <a:ext cx="7557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200" dirty="0"/>
              <a:t>홈페이지 즐겨찾기명</a:t>
            </a:r>
            <a:r>
              <a:rPr lang="en-US" altLang="ko-KR" sz="1200" dirty="0"/>
              <a:t> : </a:t>
            </a:r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</a:rPr>
              <a:t>홈페이지를 방문하는 고객이 웹 브라우저에 즐겨찾기 </a:t>
            </a:r>
            <a:r>
              <a:rPr lang="ko-KR" altLang="ko-KR" sz="1200" dirty="0" smtClean="0">
                <a:solidFill>
                  <a:schemeClr val="bg1">
                    <a:lumMod val="50000"/>
                  </a:schemeClr>
                </a:solidFill>
              </a:rPr>
              <a:t>설정 시 </a:t>
            </a:r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</a:rPr>
              <a:t>등록되는 명칭입니다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ko-K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18683" y="7813691"/>
            <a:ext cx="7557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200" dirty="0"/>
              <a:t>홈페이지 관리자 전화번호</a:t>
            </a:r>
            <a:r>
              <a:rPr lang="en-US" altLang="ko-KR" sz="1200" dirty="0"/>
              <a:t> : </a:t>
            </a:r>
            <a:r>
              <a:rPr lang="ko-KR" altLang="ko-KR" sz="1200" dirty="0">
                <a:solidFill>
                  <a:schemeClr val="bg1">
                    <a:lumMod val="50000"/>
                  </a:schemeClr>
                </a:solidFill>
              </a:rPr>
              <a:t>관리자가 사이트 관리를 위해 사용하는 핸드폰 정보를 입력합니다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ko-K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5880" y="8388996"/>
            <a:ext cx="6917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1F66A1"/>
                </a:solidFill>
              </a:rPr>
              <a:t>※ </a:t>
            </a:r>
            <a:r>
              <a:rPr lang="ko-KR" altLang="en-US" sz="1200" dirty="0" smtClean="0">
                <a:solidFill>
                  <a:srgbClr val="1F66A1"/>
                </a:solidFill>
              </a:rPr>
              <a:t>참조 </a:t>
            </a:r>
            <a:r>
              <a:rPr lang="ko-KR" altLang="ko-KR" sz="1200" dirty="0"/>
              <a:t>홈페이지 기본정보는 관리자모드</a:t>
            </a:r>
            <a:r>
              <a:rPr lang="en-US" altLang="ko-KR" sz="1200" dirty="0"/>
              <a:t> &gt; </a:t>
            </a:r>
            <a:r>
              <a:rPr lang="ko-KR" altLang="ko-KR" sz="1200" dirty="0"/>
              <a:t>기본환경설정 에서도 직접 입력 및 수정이 가능합니다</a:t>
            </a:r>
            <a:endParaRPr lang="ko-KR" altLang="en-US" sz="1200" dirty="0">
              <a:solidFill>
                <a:srgbClr val="1F6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메인 페이지 수정영역 </a:t>
            </a:r>
            <a:r>
              <a:rPr lang="en-US" altLang="ko-KR" b="1" dirty="0" smtClean="0">
                <a:latin typeface="+mj-ea"/>
                <a:ea typeface="+mj-ea"/>
              </a:rPr>
              <a:t>1. </a:t>
            </a:r>
            <a:r>
              <a:rPr lang="ko-KR" altLang="en-US" b="1" dirty="0" smtClean="0">
                <a:latin typeface="+mj-ea"/>
                <a:ea typeface="+mj-ea"/>
              </a:rPr>
              <a:t>로고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56850" y="6084770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25" name="타원 24"/>
          <p:cNvSpPr/>
          <p:nvPr/>
        </p:nvSpPr>
        <p:spPr>
          <a:xfrm>
            <a:off x="256850" y="6948866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2</a:t>
            </a:r>
            <a:endParaRPr lang="ko-KR" altLang="en-US" sz="1600" b="1" dirty="0"/>
          </a:p>
        </p:txBody>
      </p:sp>
      <p:sp>
        <p:nvSpPr>
          <p:cNvPr id="27" name="타원 26"/>
          <p:cNvSpPr/>
          <p:nvPr/>
        </p:nvSpPr>
        <p:spPr>
          <a:xfrm>
            <a:off x="6912540" y="6954367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3" name="직사각형 2"/>
          <p:cNvSpPr/>
          <p:nvPr/>
        </p:nvSpPr>
        <p:spPr>
          <a:xfrm>
            <a:off x="544850" y="6084773"/>
            <a:ext cx="68389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ko-KR" sz="1200" dirty="0"/>
              <a:t>회사로고를 이미지로 첨부해주세요</a:t>
            </a:r>
          </a:p>
          <a:p>
            <a:r>
              <a:rPr lang="en-US" altLang="ko-KR" sz="1200" dirty="0"/>
              <a:t>(</a:t>
            </a:r>
            <a:r>
              <a:rPr lang="ko-KR" altLang="ko-KR" sz="1200" dirty="0"/>
              <a:t>원본파일</a:t>
            </a:r>
            <a:r>
              <a:rPr lang="en-US" altLang="ko-KR" sz="1200" dirty="0"/>
              <a:t>,PSD / .ai </a:t>
            </a:r>
            <a:r>
              <a:rPr lang="ko-KR" altLang="ko-KR" sz="1200" dirty="0"/>
              <a:t>또는 배경 없는</a:t>
            </a:r>
            <a:r>
              <a:rPr lang="en-US" altLang="ko-KR" sz="1200" dirty="0"/>
              <a:t> .PNG)</a:t>
            </a:r>
            <a:endParaRPr lang="ko-KR" altLang="ko-KR" sz="1200" dirty="0"/>
          </a:p>
        </p:txBody>
      </p:sp>
      <p:sp>
        <p:nvSpPr>
          <p:cNvPr id="28" name="직사각형 27"/>
          <p:cNvSpPr/>
          <p:nvPr/>
        </p:nvSpPr>
        <p:spPr>
          <a:xfrm>
            <a:off x="544850" y="6948869"/>
            <a:ext cx="68389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ko-KR" sz="1200" dirty="0"/>
              <a:t>로고가 없는 경우 무료로고신청을 해주세요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7204866" y="6959869"/>
            <a:ext cx="8276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무료로고 신청의 경우 </a:t>
            </a:r>
            <a:r>
              <a:rPr lang="ko-KR" altLang="en-US" sz="1200" b="1" dirty="0" err="1" smtClean="0"/>
              <a:t>마이페이지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&gt; </a:t>
            </a:r>
            <a:r>
              <a:rPr lang="ko-KR" altLang="en-US" sz="1200" b="1" dirty="0" smtClean="0"/>
              <a:t>로고신청</a:t>
            </a:r>
            <a:r>
              <a:rPr lang="ko-KR" altLang="en-US" sz="1200" dirty="0" smtClean="0"/>
              <a:t>을 통해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신청 가능합니다</a:t>
            </a:r>
            <a:r>
              <a:rPr lang="en-US" altLang="ko-KR" sz="1200" dirty="0" smtClean="0"/>
              <a:t>.</a:t>
            </a:r>
            <a:endParaRPr lang="ko-KR" altLang="ko-KR" sz="1200" dirty="0"/>
          </a:p>
        </p:txBody>
      </p:sp>
      <p:sp>
        <p:nvSpPr>
          <p:cNvPr id="30" name="타원 29"/>
          <p:cNvSpPr/>
          <p:nvPr/>
        </p:nvSpPr>
        <p:spPr>
          <a:xfrm>
            <a:off x="6921180" y="7812930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4</a:t>
            </a:r>
            <a:endParaRPr lang="ko-KR" altLang="en-US" sz="1600" b="1" dirty="0"/>
          </a:p>
        </p:txBody>
      </p:sp>
      <p:sp>
        <p:nvSpPr>
          <p:cNvPr id="31" name="직사각형 30"/>
          <p:cNvSpPr/>
          <p:nvPr/>
        </p:nvSpPr>
        <p:spPr>
          <a:xfrm>
            <a:off x="7200546" y="7812359"/>
            <a:ext cx="8276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200" dirty="0"/>
              <a:t>무료로고의 경우 선택해주신 </a:t>
            </a:r>
            <a:r>
              <a:rPr lang="ko-KR" altLang="ko-KR" sz="1200" b="1" dirty="0"/>
              <a:t>심볼</a:t>
            </a:r>
            <a:r>
              <a:rPr lang="en-US" altLang="ko-KR" sz="1200" b="1" dirty="0"/>
              <a:t>/</a:t>
            </a:r>
            <a:r>
              <a:rPr lang="ko-KR" altLang="ko-KR" sz="1200" b="1" dirty="0"/>
              <a:t>폰트</a:t>
            </a:r>
            <a:r>
              <a:rPr lang="en-US" altLang="ko-KR" sz="1200" b="1" dirty="0"/>
              <a:t>/</a:t>
            </a:r>
            <a:r>
              <a:rPr lang="ko-KR" altLang="ko-KR" sz="1200" b="1" dirty="0"/>
              <a:t>색상</a:t>
            </a:r>
            <a:r>
              <a:rPr lang="en-US" altLang="ko-KR" sz="1200" b="1" dirty="0"/>
              <a:t>/</a:t>
            </a:r>
            <a:r>
              <a:rPr lang="ko-KR" altLang="ko-KR" sz="1200" b="1" dirty="0"/>
              <a:t>레이아웃 안에서 제작</a:t>
            </a:r>
            <a:r>
              <a:rPr lang="ko-KR" altLang="ko-KR" sz="1200" dirty="0"/>
              <a:t>됩니다</a:t>
            </a:r>
            <a:r>
              <a:rPr lang="en-US" altLang="ko-KR" sz="1200" dirty="0"/>
              <a:t>.</a:t>
            </a:r>
            <a:endParaRPr lang="ko-KR" altLang="ko-KR" sz="1200" dirty="0"/>
          </a:p>
        </p:txBody>
      </p:sp>
      <p:pic>
        <p:nvPicPr>
          <p:cNvPr id="2050" name="Picture 2" descr="C:\Users\pc\Desktop\디자인작업신청서_수정이미지\메인페이지수정영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7" y="1903395"/>
            <a:ext cx="6085706" cy="3965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U25\Desktop\로고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45" y="3060838"/>
            <a:ext cx="6224365" cy="3527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720857" y="1950085"/>
            <a:ext cx="683895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</a:rPr>
              <a:t>※ </a:t>
            </a:r>
            <a:r>
              <a:rPr lang="ko-KR" altLang="ko-KR" sz="1000" b="1" dirty="0" smtClean="0">
                <a:solidFill>
                  <a:schemeClr val="bg1">
                    <a:lumMod val="50000"/>
                  </a:schemeClr>
                </a:solidFill>
              </a:rPr>
              <a:t>현재 </a:t>
            </a:r>
            <a:r>
              <a:rPr lang="ko-KR" altLang="ko-KR" sz="1000" b="1" dirty="0">
                <a:solidFill>
                  <a:schemeClr val="bg1">
                    <a:lumMod val="50000"/>
                  </a:schemeClr>
                </a:solidFill>
              </a:rPr>
              <a:t>메뉴구성은 회사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ko-KR" altLang="ko-KR" sz="1000" b="1" dirty="0">
                <a:solidFill>
                  <a:schemeClr val="bg1">
                    <a:lumMod val="50000"/>
                  </a:schemeClr>
                </a:solidFill>
              </a:rPr>
              <a:t>홈페이지의 </a:t>
            </a:r>
            <a:r>
              <a:rPr lang="ko-KR" altLang="ko-KR" sz="1000" b="1" dirty="0" smtClean="0">
                <a:solidFill>
                  <a:schemeClr val="bg1">
                    <a:lumMod val="50000"/>
                  </a:schemeClr>
                </a:solidFill>
              </a:rPr>
              <a:t>메뉴구성 </a:t>
            </a:r>
            <a:r>
              <a:rPr lang="ko-KR" altLang="en-US" sz="1000" b="1" dirty="0" smtClean="0">
                <a:solidFill>
                  <a:schemeClr val="bg1">
                    <a:lumMod val="50000"/>
                  </a:schemeClr>
                </a:solidFill>
              </a:rPr>
              <a:t>샘플 </a:t>
            </a:r>
            <a:r>
              <a:rPr lang="ko-KR" altLang="ko-KR" sz="1000" b="1" dirty="0" smtClean="0">
                <a:solidFill>
                  <a:schemeClr val="bg1">
                    <a:lumMod val="50000"/>
                  </a:schemeClr>
                </a:solidFill>
              </a:rPr>
              <a:t>입니다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ko-KR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메인 페이지 수정영역 </a:t>
            </a:r>
            <a:r>
              <a:rPr lang="en-US" altLang="ko-KR" b="1" dirty="0">
                <a:latin typeface="+mj-ea"/>
                <a:ea typeface="+mj-ea"/>
              </a:rPr>
              <a:t>2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메뉴구성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89651" y="972170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6" name="직사각형 5"/>
          <p:cNvSpPr/>
          <p:nvPr/>
        </p:nvSpPr>
        <p:spPr>
          <a:xfrm>
            <a:off x="577651" y="972172"/>
            <a:ext cx="68389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b="1" dirty="0"/>
              <a:t>1</a:t>
            </a:r>
            <a:r>
              <a:rPr lang="ko-KR" altLang="ko-KR" sz="1200" b="1" dirty="0" smtClean="0"/>
              <a:t>차</a:t>
            </a:r>
            <a:r>
              <a:rPr lang="en-US" altLang="ko-KR" sz="1200" b="1" dirty="0" smtClean="0"/>
              <a:t> </a:t>
            </a:r>
            <a:r>
              <a:rPr lang="ko-KR" altLang="ko-KR" sz="1200" b="1" dirty="0" smtClean="0"/>
              <a:t>메뉴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2</a:t>
            </a:r>
            <a:r>
              <a:rPr lang="ko-KR" altLang="ko-KR" sz="1200" b="1" dirty="0"/>
              <a:t>차 메뉴</a:t>
            </a:r>
            <a:r>
              <a:rPr lang="en-US" altLang="ko-KR" sz="1200" b="1" dirty="0"/>
              <a:t> 3</a:t>
            </a:r>
            <a:r>
              <a:rPr lang="ko-KR" altLang="ko-KR" sz="1200" b="1" dirty="0"/>
              <a:t>차 메뉴에 고객님의 메뉴 구성</a:t>
            </a:r>
            <a:r>
              <a:rPr lang="en-US" altLang="ko-KR" sz="1200" b="1" dirty="0"/>
              <a:t>(</a:t>
            </a:r>
            <a:r>
              <a:rPr lang="ko-KR" altLang="ko-KR" sz="1200" b="1" dirty="0"/>
              <a:t>사이트 </a:t>
            </a:r>
            <a:r>
              <a:rPr lang="ko-KR" altLang="ko-KR" sz="1200" b="1" dirty="0" err="1"/>
              <a:t>맵</a:t>
            </a:r>
            <a:r>
              <a:rPr lang="en-US" altLang="ko-KR" sz="1200" b="1" dirty="0"/>
              <a:t>)</a:t>
            </a:r>
            <a:r>
              <a:rPr lang="ko-KR" altLang="ko-KR" sz="1200" b="1" dirty="0"/>
              <a:t>을 입력해주세요</a:t>
            </a:r>
            <a:endParaRPr lang="ko-KR" altLang="ko-KR" sz="1200" dirty="0"/>
          </a:p>
        </p:txBody>
      </p:sp>
      <p:sp>
        <p:nvSpPr>
          <p:cNvPr id="7" name="타원 6"/>
          <p:cNvSpPr/>
          <p:nvPr/>
        </p:nvSpPr>
        <p:spPr>
          <a:xfrm>
            <a:off x="292846" y="1404218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8" name="직사각형 7"/>
          <p:cNvSpPr/>
          <p:nvPr/>
        </p:nvSpPr>
        <p:spPr>
          <a:xfrm>
            <a:off x="580851" y="1404220"/>
            <a:ext cx="7771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200" dirty="0"/>
              <a:t>메뉴구성의 경우 따로 갖고 있으신 양식이 있는 경우 해당파일</a:t>
            </a:r>
            <a:r>
              <a:rPr lang="en-US" altLang="ko-KR" sz="1200" dirty="0"/>
              <a:t>(</a:t>
            </a:r>
            <a:r>
              <a:rPr lang="en-US" altLang="ko-KR" sz="1200" dirty="0" err="1"/>
              <a:t>hwp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pptx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xlsx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docx</a:t>
            </a:r>
            <a:r>
              <a:rPr lang="en-US" altLang="ko-KR" sz="1200" dirty="0"/>
              <a:t>)</a:t>
            </a:r>
            <a:r>
              <a:rPr lang="ko-KR" altLang="ko-KR" sz="1200" dirty="0"/>
              <a:t>을 보내주시면 됩니다</a:t>
            </a:r>
            <a:r>
              <a:rPr lang="en-US" altLang="ko-KR" sz="1200" dirty="0"/>
              <a:t>.</a:t>
            </a:r>
            <a:endParaRPr lang="ko-KR" altLang="ko-KR" sz="12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69236"/>
              </p:ext>
            </p:extLst>
          </p:nvPr>
        </p:nvGraphicFramePr>
        <p:xfrm>
          <a:off x="419890" y="2268315"/>
          <a:ext cx="12841295" cy="66575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8966"/>
                <a:gridCol w="1859903"/>
                <a:gridCol w="1861777"/>
                <a:gridCol w="1861777"/>
                <a:gridCol w="1862714"/>
                <a:gridCol w="1768079"/>
                <a:gridCol w="1768079"/>
              </a:tblGrid>
              <a:tr h="767713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600" b="1" kern="100" dirty="0">
                          <a:solidFill>
                            <a:schemeClr val="bg1"/>
                          </a:solidFill>
                          <a:effectLst/>
                        </a:rPr>
                        <a:t>▼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ko-KR" sz="16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6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o-KR" sz="16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메뉴</a:t>
                      </a:r>
                      <a:endParaRPr lang="ko-KR" sz="16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b="1" kern="100" dirty="0">
                          <a:solidFill>
                            <a:schemeClr val="bg1"/>
                          </a:solidFill>
                          <a:effectLst/>
                        </a:rPr>
                        <a:t>회사소개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(        )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ko-KR" sz="11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사업소개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(        )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ko-KR" sz="11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제품소개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(        )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채용정보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(        )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ko-KR" sz="11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고객센터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(        )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커뮤니티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(        )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ko-KR" sz="11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쇼핑몰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</a:rPr>
                        <a:t>(        )</a:t>
                      </a:r>
                      <a:endParaRPr lang="ko-KR" sz="1100" b="1" kern="10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46449"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800" b="1" kern="100" dirty="0">
                          <a:effectLst/>
                        </a:rPr>
                        <a:t>▼</a:t>
                      </a:r>
                      <a:r>
                        <a:rPr lang="en-US" sz="1800" b="1" kern="100" dirty="0">
                          <a:effectLst/>
                        </a:rPr>
                        <a:t>2</a:t>
                      </a:r>
                      <a:r>
                        <a:rPr lang="ko-KR" sz="1800" b="1" kern="100" dirty="0" smtClean="0">
                          <a:effectLst/>
                        </a:rPr>
                        <a:t>차</a:t>
                      </a:r>
                      <a:r>
                        <a:rPr lang="en-US" altLang="ko-KR" sz="1800" b="1" kern="100" dirty="0" smtClean="0">
                          <a:effectLst/>
                        </a:rPr>
                        <a:t> </a:t>
                      </a:r>
                      <a:r>
                        <a:rPr lang="ko-KR" sz="1800" b="1" kern="100" dirty="0" smtClean="0">
                          <a:effectLst/>
                        </a:rPr>
                        <a:t>메뉴</a:t>
                      </a:r>
                      <a:endParaRPr lang="en-US" altLang="ko-KR" sz="1800" b="1" kern="100" dirty="0" smtClean="0"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800" b="1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CEO</a:t>
                      </a:r>
                      <a:r>
                        <a:rPr lang="ko-KR" sz="1100" kern="100" dirty="0">
                          <a:effectLst/>
                        </a:rPr>
                        <a:t>인사말 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 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사업소개</a:t>
                      </a:r>
                      <a:r>
                        <a:rPr lang="en-US" sz="1100" kern="100" dirty="0">
                          <a:effectLst/>
                        </a:rPr>
                        <a:t>1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 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effectLst/>
                        </a:rPr>
                        <a:t>컴퓨터</a:t>
                      </a:r>
                      <a:r>
                        <a:rPr lang="en-US" sz="1100" kern="100" dirty="0">
                          <a:effectLst/>
                        </a:rPr>
                        <a:t>/</a:t>
                      </a:r>
                      <a:r>
                        <a:rPr lang="ko-KR" sz="1100" kern="100" dirty="0">
                          <a:effectLst/>
                        </a:rPr>
                        <a:t>전자 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b="1" kern="100" dirty="0">
                          <a:solidFill>
                            <a:srgbClr val="FF0000"/>
                          </a:solidFill>
                          <a:effectLst/>
                        </a:rPr>
                        <a:t>▼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ko-KR" sz="11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차</a:t>
                      </a:r>
                      <a:r>
                        <a:rPr lang="en-US" altLang="ko-KR" sz="11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ko-KR" sz="11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메뉴</a:t>
                      </a:r>
                      <a:endParaRPr lang="ko-KR" sz="11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solidFill>
                            <a:srgbClr val="FF0000"/>
                          </a:solidFill>
                          <a:effectLst/>
                        </a:rPr>
                        <a:t>전체</a:t>
                      </a:r>
                      <a:r>
                        <a:rPr lang="en-US" sz="1100" kern="100" dirty="0">
                          <a:solidFill>
                            <a:srgbClr val="FF0000"/>
                          </a:solidFill>
                          <a:effectLst/>
                        </a:rPr>
                        <a:t>(      )</a:t>
                      </a:r>
                      <a:endParaRPr lang="ko-KR" sz="11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solidFill>
                            <a:srgbClr val="FF0000"/>
                          </a:solidFill>
                          <a:effectLst/>
                        </a:rPr>
                        <a:t>노트북</a:t>
                      </a:r>
                      <a:r>
                        <a:rPr lang="en-US" sz="1100" kern="100" dirty="0">
                          <a:solidFill>
                            <a:srgbClr val="FF0000"/>
                          </a:solidFill>
                          <a:effectLst/>
                        </a:rPr>
                        <a:t>(    )</a:t>
                      </a:r>
                      <a:endParaRPr lang="ko-KR" sz="11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solidFill>
                            <a:srgbClr val="FF0000"/>
                          </a:solidFill>
                          <a:effectLst/>
                        </a:rPr>
                        <a:t>키보드</a:t>
                      </a:r>
                      <a:r>
                        <a:rPr lang="en-US" sz="1100" kern="100" dirty="0">
                          <a:solidFill>
                            <a:srgbClr val="FF0000"/>
                          </a:solidFill>
                          <a:effectLst/>
                        </a:rPr>
                        <a:t>(    )</a:t>
                      </a:r>
                      <a:endParaRPr lang="ko-KR" sz="11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>
                          <a:solidFill>
                            <a:srgbClr val="FF0000"/>
                          </a:solidFill>
                          <a:effectLst/>
                        </a:rPr>
                        <a:t>모니터</a:t>
                      </a:r>
                      <a:r>
                        <a:rPr lang="en-US" sz="1100" kern="100" dirty="0">
                          <a:solidFill>
                            <a:srgbClr val="FF0000"/>
                          </a:solidFill>
                          <a:effectLst/>
                        </a:rPr>
                        <a:t>(    )</a:t>
                      </a:r>
                      <a:endParaRPr lang="ko-KR" sz="11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kern="100" baseline="0" dirty="0" smtClean="0">
                          <a:effectLst/>
                        </a:rPr>
                        <a:t> </a:t>
                      </a:r>
                      <a:r>
                        <a:rPr lang="ko-KR" altLang="en-US" sz="1100" kern="100" dirty="0" smtClean="0">
                          <a:effectLst/>
                        </a:rPr>
                        <a:t>채</a:t>
                      </a:r>
                      <a:r>
                        <a:rPr lang="ko-KR" sz="1100" kern="100" dirty="0" smtClean="0">
                          <a:effectLst/>
                        </a:rPr>
                        <a:t>용안내 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 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공지사항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 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 smtClean="0">
                          <a:effectLst/>
                        </a:rPr>
                        <a:t>업계소식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전체상품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77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>
                          <a:effectLst/>
                        </a:rPr>
                        <a:t>회사연혁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         )</a:t>
                      </a:r>
                      <a:endParaRPr lang="ko-KR" sz="1100" kern="10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사업소개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노트북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채용공고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견적문의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 smtClean="0">
                          <a:effectLst/>
                        </a:rPr>
                        <a:t>보도자료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상품문의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77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조직도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사업소개</a:t>
                      </a:r>
                      <a:r>
                        <a:rPr lang="en-US" sz="1100" kern="100" dirty="0">
                          <a:effectLst/>
                        </a:rPr>
                        <a:t>3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키보드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 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 smtClean="0">
                          <a:effectLst/>
                        </a:rPr>
                        <a:t>온라인입사지원</a:t>
                      </a:r>
                      <a:endParaRPr lang="en-US" altLang="ko-KR" sz="1100" kern="100" dirty="0" smtClean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kern="100" dirty="0" smtClean="0">
                          <a:effectLst/>
                        </a:rPr>
                        <a:t>(</a:t>
                      </a:r>
                      <a:r>
                        <a:rPr lang="en-US" sz="1100" kern="100" dirty="0" smtClean="0">
                          <a:effectLst/>
                        </a:rPr>
                        <a:t>         </a:t>
                      </a:r>
                      <a:r>
                        <a:rPr lang="en-US" sz="1100" kern="100" dirty="0">
                          <a:effectLst/>
                        </a:rPr>
                        <a:t>)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 smtClean="0">
                          <a:effectLst/>
                        </a:rPr>
                        <a:t>자주하는</a:t>
                      </a:r>
                      <a:r>
                        <a:rPr lang="en-US" altLang="ko-KR" sz="1100" kern="100" dirty="0" smtClean="0">
                          <a:effectLst/>
                        </a:rPr>
                        <a:t> </a:t>
                      </a:r>
                      <a:r>
                        <a:rPr lang="ko-KR" sz="1100" kern="100" dirty="0" smtClean="0">
                          <a:effectLst/>
                        </a:rPr>
                        <a:t>질문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</a:t>
                      </a:r>
                      <a:r>
                        <a:rPr lang="en-US" sz="1100" kern="100" dirty="0" smtClean="0">
                          <a:effectLst/>
                        </a:rPr>
                        <a:t>)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 smtClean="0">
                          <a:effectLst/>
                        </a:rPr>
                        <a:t>시공사진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>
                          <a:effectLst/>
                        </a:rPr>
                        <a:t>상품후기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         )</a:t>
                      </a:r>
                      <a:endParaRPr lang="ko-KR" sz="1100" kern="10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77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 smtClean="0">
                          <a:effectLst/>
                        </a:rPr>
                        <a:t>회사전경 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사업소개</a:t>
                      </a:r>
                      <a:r>
                        <a:rPr lang="en-US" sz="1100" kern="100" dirty="0">
                          <a:effectLst/>
                        </a:rPr>
                        <a:t>4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모니터 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1:1</a:t>
                      </a:r>
                      <a:r>
                        <a:rPr lang="ko-KR" sz="1100" kern="100" dirty="0">
                          <a:effectLst/>
                        </a:rPr>
                        <a:t>고객상담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>
                          <a:effectLst/>
                        </a:rPr>
                        <a:t>자유게시판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         )</a:t>
                      </a:r>
                      <a:endParaRPr lang="ko-KR" sz="1100" kern="10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환불</a:t>
                      </a:r>
                      <a:r>
                        <a:rPr lang="en-US" sz="1100" kern="100" dirty="0">
                          <a:effectLst/>
                        </a:rPr>
                        <a:t>/</a:t>
                      </a:r>
                      <a:r>
                        <a:rPr lang="ko-KR" sz="1100" kern="100" dirty="0">
                          <a:effectLst/>
                        </a:rPr>
                        <a:t>반품</a:t>
                      </a:r>
                      <a:r>
                        <a:rPr lang="en-US" sz="1100" kern="100" dirty="0">
                          <a:effectLst/>
                        </a:rPr>
                        <a:t>/</a:t>
                      </a:r>
                      <a:r>
                        <a:rPr lang="ko-KR" sz="1100" kern="100" dirty="0" smtClean="0">
                          <a:effectLst/>
                        </a:rPr>
                        <a:t>교환</a:t>
                      </a:r>
                      <a:endParaRPr lang="en-US" altLang="ko-KR" sz="1100" kern="100" dirty="0" smtClean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(        </a:t>
                      </a:r>
                      <a:r>
                        <a:rPr lang="en-US" sz="1100" kern="100" dirty="0">
                          <a:effectLst/>
                        </a:rPr>
                        <a:t>)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77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주요일정안내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 dirty="0" smtClean="0">
                          <a:effectLst/>
                        </a:rPr>
                        <a:t>이벤트상품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r>
                        <a:rPr lang="ko-KR" sz="1100" kern="100" dirty="0" smtClean="0">
                          <a:effectLst/>
                        </a:rPr>
                        <a:t>자료실</a:t>
                      </a:r>
                      <a:endParaRPr lang="ko-KR" sz="1100" kern="100" dirty="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         )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771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100" kern="100">
                          <a:effectLst/>
                        </a:rPr>
                        <a:t>오시는길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(         )</a:t>
                      </a:r>
                      <a:endParaRPr lang="ko-KR" sz="1100" kern="100"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ko-KR" sz="11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ko-KR" sz="11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타원 10"/>
          <p:cNvSpPr/>
          <p:nvPr/>
        </p:nvSpPr>
        <p:spPr>
          <a:xfrm>
            <a:off x="289646" y="1836264"/>
            <a:ext cx="288000" cy="288000"/>
          </a:xfrm>
          <a:prstGeom prst="ellipse">
            <a:avLst/>
          </a:prstGeom>
          <a:solidFill>
            <a:srgbClr val="1F66A1"/>
          </a:solidFill>
          <a:ln>
            <a:solidFill>
              <a:srgbClr val="1F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3</a:t>
            </a:r>
            <a:endParaRPr lang="ko-KR" altLang="en-US" sz="1600" b="1" dirty="0"/>
          </a:p>
        </p:txBody>
      </p:sp>
      <p:sp>
        <p:nvSpPr>
          <p:cNvPr id="12" name="직사각형 11"/>
          <p:cNvSpPr/>
          <p:nvPr/>
        </p:nvSpPr>
        <p:spPr>
          <a:xfrm>
            <a:off x="577651" y="1836266"/>
            <a:ext cx="7771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3</a:t>
            </a:r>
            <a:r>
              <a:rPr lang="ko-KR" altLang="ko-KR" sz="1200" dirty="0"/>
              <a:t>차 메뉴는 사용시에만 </a:t>
            </a:r>
            <a:r>
              <a:rPr lang="en-US" altLang="ko-KR" sz="1200" dirty="0"/>
              <a:t>2</a:t>
            </a:r>
            <a:r>
              <a:rPr lang="ko-KR" altLang="ko-KR" sz="1200" dirty="0" smtClean="0"/>
              <a:t>차</a:t>
            </a:r>
            <a:r>
              <a:rPr lang="en-US" altLang="ko-KR" sz="1200" dirty="0" smtClean="0"/>
              <a:t> </a:t>
            </a:r>
            <a:r>
              <a:rPr lang="ko-KR" altLang="ko-KR" sz="1200" dirty="0" smtClean="0"/>
              <a:t>메뉴 </a:t>
            </a:r>
            <a:r>
              <a:rPr lang="ko-KR" altLang="ko-KR" sz="1200" dirty="0"/>
              <a:t>하단에 </a:t>
            </a:r>
            <a:r>
              <a:rPr lang="ko-KR" altLang="ko-KR" sz="1200" dirty="0" smtClean="0"/>
              <a:t>입력해주세요</a:t>
            </a:r>
            <a:r>
              <a:rPr lang="en-US" altLang="ko-KR" sz="1200" dirty="0"/>
              <a:t>.</a:t>
            </a:r>
            <a:endParaRPr lang="ko-KR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2809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메</a:t>
            </a:r>
            <a:r>
              <a:rPr lang="ko-KR" altLang="en-US" b="1" dirty="0">
                <a:latin typeface="+mj-ea"/>
                <a:ea typeface="+mj-ea"/>
              </a:rPr>
              <a:t>인</a:t>
            </a:r>
            <a:r>
              <a:rPr lang="ko-KR" altLang="en-US" b="1" dirty="0" smtClean="0">
                <a:latin typeface="+mj-ea"/>
                <a:ea typeface="+mj-ea"/>
              </a:rPr>
              <a:t> 페이지 수정영역 </a:t>
            </a:r>
            <a:r>
              <a:rPr lang="en-US" altLang="ko-KR" b="1" dirty="0">
                <a:latin typeface="+mj-ea"/>
                <a:ea typeface="+mj-ea"/>
              </a:rPr>
              <a:t>3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중앙이미지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7809" y="7596906"/>
            <a:ext cx="683895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ko-KR" sz="1600" b="1" dirty="0"/>
              <a:t>※ </a:t>
            </a:r>
            <a:r>
              <a:rPr lang="ko-KR" altLang="en-US" sz="1600" b="1" dirty="0" smtClean="0"/>
              <a:t>중앙</a:t>
            </a:r>
            <a:r>
              <a:rPr lang="ko-KR" altLang="ko-KR" sz="1600" b="1" dirty="0" smtClean="0"/>
              <a:t>이미지</a:t>
            </a:r>
            <a:endParaRPr lang="en-US" altLang="ko-KR" sz="1600" b="1" dirty="0" smtClean="0"/>
          </a:p>
          <a:p>
            <a:endParaRPr lang="ko-KR" altLang="ko-KR" sz="1100" dirty="0"/>
          </a:p>
          <a:p>
            <a:r>
              <a:rPr lang="en-US" altLang="ko-KR" sz="1100" dirty="0"/>
              <a:t>- </a:t>
            </a:r>
            <a:r>
              <a:rPr lang="ko-KR" altLang="en-US" sz="1100" dirty="0"/>
              <a:t>중앙이미지에 원하시는 이미지가 있으시면 문구를 지정해주신 뒤 해당이미지를 보내주시면 됩니다</a:t>
            </a:r>
            <a:r>
              <a:rPr lang="en-US" altLang="ko-KR" sz="1100" dirty="0"/>
              <a:t>.</a:t>
            </a:r>
          </a:p>
          <a:p>
            <a:endParaRPr lang="en-US" altLang="ko-KR" sz="1100" dirty="0"/>
          </a:p>
          <a:p>
            <a:r>
              <a:rPr lang="en-US" altLang="ko-KR" sz="1100" dirty="0"/>
              <a:t>- </a:t>
            </a:r>
            <a:r>
              <a:rPr lang="ko-KR" altLang="en-US" sz="1100" dirty="0"/>
              <a:t>정해진 이미지가 없으신 경우에는 문구를 지정해주신 뒤 원하시는 느낌 등을 적어주시기 바랍니다</a:t>
            </a:r>
            <a:r>
              <a:rPr lang="en-US" altLang="ko-KR" sz="1100" dirty="0" smtClean="0"/>
              <a:t>.</a:t>
            </a:r>
            <a:endParaRPr lang="ko-KR" altLang="ko-KR" sz="1100" dirty="0"/>
          </a:p>
        </p:txBody>
      </p:sp>
      <p:pic>
        <p:nvPicPr>
          <p:cNvPr id="3074" name="Picture 2" descr="C:\Users\pc\Desktop\디자인작업신청서_수정이미지\메인페이지수정영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62881"/>
            <a:ext cx="9696447" cy="631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7809" y="29448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메인 페이지 수정영역 </a:t>
            </a:r>
            <a:r>
              <a:rPr lang="en-US" altLang="ko-KR" b="1" dirty="0" smtClean="0">
                <a:latin typeface="+mj-ea"/>
                <a:ea typeface="+mj-ea"/>
              </a:rPr>
              <a:t>3. </a:t>
            </a:r>
            <a:r>
              <a:rPr lang="ko-KR" altLang="en-US" b="1" dirty="0" smtClean="0">
                <a:latin typeface="+mj-ea"/>
                <a:ea typeface="+mj-ea"/>
              </a:rPr>
              <a:t>중앙이미지</a:t>
            </a:r>
            <a:endParaRPr lang="ko-KR" altLang="ko-KR" dirty="0"/>
          </a:p>
        </p:txBody>
      </p:sp>
      <p:sp>
        <p:nvSpPr>
          <p:cNvPr id="38" name="직사각형 37"/>
          <p:cNvSpPr/>
          <p:nvPr/>
        </p:nvSpPr>
        <p:spPr>
          <a:xfrm>
            <a:off x="287809" y="294481"/>
            <a:ext cx="138540" cy="504368"/>
          </a:xfrm>
          <a:prstGeom prst="rect">
            <a:avLst/>
          </a:prstGeom>
          <a:solidFill>
            <a:srgbClr val="1F66A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spc="-3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35866"/>
              </p:ext>
            </p:extLst>
          </p:nvPr>
        </p:nvGraphicFramePr>
        <p:xfrm>
          <a:off x="287808" y="1548234"/>
          <a:ext cx="12989805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3744416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3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00100" indent="-80010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</a:t>
                      </a:r>
                      <a:r>
                        <a:rPr lang="ko-KR" alt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파일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회사소개</a:t>
                      </a:r>
                      <a:r>
                        <a:rPr lang="ko-KR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</a:t>
                      </a:r>
                      <a:r>
                        <a:rPr lang="en-US" sz="1300" kern="100" dirty="0" smtClean="0">
                          <a:solidFill>
                            <a:schemeClr val="tx1"/>
                          </a:solidFill>
                          <a:effectLst/>
                        </a:rPr>
                        <a:t>(3),JPG</a:t>
                      </a:r>
                      <a:r>
                        <a:rPr lang="en-US" sz="13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en-US" sz="13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사용해주세요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0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ko-K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고객의 성공 파트너 </a:t>
                      </a:r>
                      <a:r>
                        <a:rPr lang="ko-KR" altLang="ko-KR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랭크업</a:t>
                      </a:r>
                      <a:endParaRPr lang="ko-KR" altLang="ko-K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ko-KR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고객중심 맞춤형 솔루션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ko-KR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다양한 홈페이지 제작혜택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ko-KR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최상의 서비스와 가격 경쟁력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ko-KR" altLang="ko-KR" sz="13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링크</a:t>
                      </a: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ko-KR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회사소개 메뉴</a:t>
                      </a:r>
                      <a:r>
                        <a:rPr lang="ko-KR" alt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로</a:t>
                      </a:r>
                      <a:r>
                        <a:rPr lang="ko-KR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연결</a:t>
                      </a:r>
                      <a:r>
                        <a:rPr lang="ko-KR" altLang="en-US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되게 설정해주세요</a:t>
                      </a: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sz="13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87809" y="97217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SAMPLE</a:t>
            </a:r>
            <a:endParaRPr lang="ko-KR" altLang="ko-KR" dirty="0">
              <a:solidFill>
                <a:srgbClr val="FF0000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88755"/>
              </p:ext>
            </p:extLst>
          </p:nvPr>
        </p:nvGraphicFramePr>
        <p:xfrm>
          <a:off x="287809" y="6012730"/>
          <a:ext cx="12989805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59"/>
                <a:gridCol w="4265146"/>
              </a:tblGrid>
              <a:tr h="2808312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1F66A1"/>
                          </a:solidFill>
                          <a:effectLst/>
                        </a:rPr>
                        <a:t> </a:t>
                      </a:r>
                      <a:r>
                        <a:rPr lang="en-US" altLang="ko-KR" sz="1400" b="1" kern="100" dirty="0" smtClean="0">
                          <a:solidFill>
                            <a:srgbClr val="1F66A1"/>
                          </a:solidFill>
                          <a:effectLst/>
                        </a:rPr>
                        <a:t>※ </a:t>
                      </a:r>
                      <a:r>
                        <a:rPr lang="ko-KR" altLang="en-US" sz="1400" b="1" kern="100" dirty="0" smtClean="0">
                          <a:solidFill>
                            <a:srgbClr val="1F66A1"/>
                          </a:solidFill>
                          <a:effectLst/>
                        </a:rPr>
                        <a:t>참조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altLang="en-US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중앙이미지의 경우 별도 압축하여 첨부 부탁 드리며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압축하여 보내주신 이미지파일명을 입력해주시기 바랍니다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  (EX :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사진폴더파일 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회사소개사진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(3),JPG)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정해진 이미지가 없으신 경우에는 문구를 지정해주신 뒤 원하시는 느낌 등을 적어주시기 바랍니다</a:t>
                      </a: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altLang="en-US" sz="12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altLang="ko-KR" sz="1200" b="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en-US" sz="1200" b="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중앙이미지에 링크 설정 및 연결하실 메뉴가 있는 경우 남겨주시기 바랍니다</a:t>
                      </a:r>
                      <a:r>
                        <a:rPr lang="en-US" altLang="ko-KR" sz="1200" b="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8091" marR="98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문구 지정</a:t>
                      </a:r>
                      <a:endParaRPr lang="en-US" altLang="ko-KR" sz="28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altLang="ko-KR" sz="14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중앙이미지에 들어가 문구를 입력해주세요</a:t>
                      </a: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ko-KR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링크될 부분이 있다면 남겨주세요</a:t>
                      </a:r>
                      <a:endParaRPr lang="ko-KR" altLang="ko-KR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98091" marR="980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87809" y="5436666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중앙</a:t>
            </a:r>
            <a:r>
              <a:rPr lang="ko-KR" altLang="ko-KR" dirty="0" smtClean="0"/>
              <a:t>이미지</a:t>
            </a:r>
            <a:r>
              <a:rPr lang="en-US" altLang="ko-KR" dirty="0" smtClean="0"/>
              <a:t> </a:t>
            </a:r>
            <a:r>
              <a:rPr lang="en-US" altLang="ko-KR" dirty="0"/>
              <a:t>1</a:t>
            </a:r>
            <a:endParaRPr lang="ko-KR" altLang="ko-KR" dirty="0"/>
          </a:p>
        </p:txBody>
      </p:sp>
      <p:pic>
        <p:nvPicPr>
          <p:cNvPr id="9" name="그림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53" y="1707131"/>
            <a:ext cx="6249136" cy="2732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1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2124</Words>
  <Application>Microsoft Office PowerPoint</Application>
  <PresentationFormat>사용자 지정</PresentationFormat>
  <Paragraphs>674</Paragraphs>
  <Slides>26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Windows User</cp:lastModifiedBy>
  <cp:revision>62</cp:revision>
  <dcterms:created xsi:type="dcterms:W3CDTF">2018-10-30T07:49:50Z</dcterms:created>
  <dcterms:modified xsi:type="dcterms:W3CDTF">2023-07-12T06:03:38Z</dcterms:modified>
</cp:coreProperties>
</file>